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8" r:id="rId13"/>
    <p:sldId id="270" r:id="rId14"/>
    <p:sldId id="271" r:id="rId15"/>
    <p:sldId id="272" r:id="rId16"/>
    <p:sldId id="273" r:id="rId17"/>
  </p:sldIdLst>
  <p:sldSz cx="9144000" cy="6858000" type="screen4x3"/>
  <p:notesSz cx="6858000" cy="9144000"/>
  <p:defaultTextStyle>
    <a:lvl1pPr>
      <a:defRPr sz="2400">
        <a:latin typeface="Trebuchet MS"/>
        <a:ea typeface="Trebuchet MS"/>
        <a:cs typeface="Trebuchet MS"/>
        <a:sym typeface="Trebuchet MS"/>
      </a:defRPr>
    </a:lvl1pPr>
    <a:lvl2pPr indent="457200">
      <a:defRPr sz="2400">
        <a:latin typeface="Trebuchet MS"/>
        <a:ea typeface="Trebuchet MS"/>
        <a:cs typeface="Trebuchet MS"/>
        <a:sym typeface="Trebuchet MS"/>
      </a:defRPr>
    </a:lvl2pPr>
    <a:lvl3pPr indent="914400">
      <a:defRPr sz="2400">
        <a:latin typeface="Trebuchet MS"/>
        <a:ea typeface="Trebuchet MS"/>
        <a:cs typeface="Trebuchet MS"/>
        <a:sym typeface="Trebuchet MS"/>
      </a:defRPr>
    </a:lvl3pPr>
    <a:lvl4pPr indent="1371600">
      <a:defRPr sz="2400">
        <a:latin typeface="Trebuchet MS"/>
        <a:ea typeface="Trebuchet MS"/>
        <a:cs typeface="Trebuchet MS"/>
        <a:sym typeface="Trebuchet MS"/>
      </a:defRPr>
    </a:lvl4pPr>
    <a:lvl5pPr indent="1828800">
      <a:defRPr sz="2400">
        <a:latin typeface="Trebuchet MS"/>
        <a:ea typeface="Trebuchet MS"/>
        <a:cs typeface="Trebuchet MS"/>
        <a:sym typeface="Trebuchet MS"/>
      </a:defRPr>
    </a:lvl5pPr>
    <a:lvl6pPr>
      <a:defRPr sz="2400">
        <a:latin typeface="Trebuchet MS"/>
        <a:ea typeface="Trebuchet MS"/>
        <a:cs typeface="Trebuchet MS"/>
        <a:sym typeface="Trebuchet MS"/>
      </a:defRPr>
    </a:lvl6pPr>
    <a:lvl7pPr>
      <a:defRPr sz="2400">
        <a:latin typeface="Trebuchet MS"/>
        <a:ea typeface="Trebuchet MS"/>
        <a:cs typeface="Trebuchet MS"/>
        <a:sym typeface="Trebuchet MS"/>
      </a:defRPr>
    </a:lvl7pPr>
    <a:lvl8pPr>
      <a:defRPr sz="2400">
        <a:latin typeface="Trebuchet MS"/>
        <a:ea typeface="Trebuchet MS"/>
        <a:cs typeface="Trebuchet MS"/>
        <a:sym typeface="Trebuchet MS"/>
      </a:defRPr>
    </a:lvl8pPr>
    <a:lvl9pPr>
      <a:defRPr sz="2400">
        <a:latin typeface="Trebuchet MS"/>
        <a:ea typeface="Trebuchet MS"/>
        <a:cs typeface="Trebuchet MS"/>
        <a:sym typeface="Trebuchet M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n" i="on">
        <a:font>
          <a:latin typeface="Trebuchet MS"/>
          <a:ea typeface="Trebuchet MS"/>
          <a:cs typeface="Trebuchet MS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CFD2EB"/>
          </a:solidFill>
        </a:fill>
      </a:tcStyle>
    </a:wholeTbl>
    <a:band2H>
      <a:tcTxStyle/>
      <a:tcStyle>
        <a:tcBdr/>
        <a:fill>
          <a:solidFill>
            <a:srgbClr val="E8EAF5"/>
          </a:solidFill>
        </a:fill>
      </a:tcStyle>
    </a:band2H>
    <a:firstCol>
      <a:tcTxStyle b="on" i="on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4E67C8"/>
          </a:solidFill>
        </a:fill>
      </a:tcStyle>
    </a:firstCol>
    <a:lastRow>
      <a:tcTxStyle b="on" i="on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4E67C8"/>
          </a:solidFill>
        </a:fill>
      </a:tcStyle>
    </a:lastRow>
    <a:firstRow>
      <a:tcTxStyle b="on" i="on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4E67C8"/>
          </a:solidFill>
        </a:fill>
      </a:tcStyle>
    </a:firstRow>
  </a:tblStyle>
  <a:tblStyle styleId="{C7B018BB-80A7-4F77-B60F-C8B233D01FF8}" styleName="">
    <a:tblBg/>
    <a:wholeTbl>
      <a:tcTxStyle b="on" i="on">
        <a:font>
          <a:latin typeface="Trebuchet MS"/>
          <a:ea typeface="Trebuchet MS"/>
          <a:cs typeface="Trebuchet MS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n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FFFFFF"/>
          </a:solidFill>
        </a:fill>
      </a:tcStyle>
    </a:firstCol>
    <a:lastRow>
      <a:tcTxStyle b="on" i="on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FFFFFF"/>
          </a:solidFill>
        </a:fill>
      </a:tcStyle>
    </a:lastRow>
    <a:firstRow>
      <a:tcTxStyle b="on" i="on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FFFFFF"/>
          </a:solidFill>
        </a:fill>
      </a:tcStyle>
    </a:firstRow>
  </a:tblStyle>
  <a:tblStyle styleId="{EEE7283C-3CF3-47DC-8721-378D4A62B228}" styleName="">
    <a:tblBg/>
    <a:wholeTbl>
      <a:tcTxStyle b="on" i="on">
        <a:font>
          <a:latin typeface="Trebuchet MS"/>
          <a:ea typeface="Trebuchet MS"/>
          <a:cs typeface="Trebuchet MS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D0E6F2"/>
          </a:solidFill>
        </a:fill>
      </a:tcStyle>
    </a:wholeTbl>
    <a:band2H>
      <a:tcTxStyle/>
      <a:tcStyle>
        <a:tcBdr/>
        <a:fill>
          <a:solidFill>
            <a:srgbClr val="E9F3F8"/>
          </a:solidFill>
        </a:fill>
      </a:tcStyle>
    </a:band2H>
    <a:firstCol>
      <a:tcTxStyle b="on" i="on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55B9DC"/>
          </a:solidFill>
        </a:fill>
      </a:tcStyle>
    </a:firstCol>
    <a:lastRow>
      <a:tcTxStyle b="on" i="on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55B9DC"/>
          </a:solidFill>
        </a:fill>
      </a:tcStyle>
    </a:lastRow>
    <a:firstRow>
      <a:tcTxStyle b="on" i="on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55B9DC"/>
          </a:solidFill>
        </a:fill>
      </a:tcStyle>
    </a:firstRow>
  </a:tblStyle>
  <a:tblStyle styleId="{CF821DB8-F4EB-4A41-A1BA-3FCAFE7338EE}" styleName="">
    <a:tblBg/>
    <a:wholeTbl>
      <a:tcTxStyle b="on" i="on">
        <a:font>
          <a:latin typeface="Trebuchet MS"/>
          <a:ea typeface="Trebuchet MS"/>
          <a:cs typeface="Trebuchet MS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n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E67C8"/>
          </a:solidFill>
        </a:fill>
      </a:tcStyle>
    </a:firstCol>
    <a:lastRow>
      <a:tcTxStyle b="on" i="on">
        <a:font>
          <a:latin typeface="Trebuchet MS"/>
          <a:ea typeface="Trebuchet MS"/>
          <a:cs typeface="Trebuchet MS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bevel/>
            </a:ln>
          </a:top>
          <a:bottom>
            <a:ln w="254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n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bevel/>
            </a:ln>
          </a:top>
          <a:bottom>
            <a:ln w="254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E67C8"/>
          </a:solidFill>
        </a:fill>
      </a:tcStyle>
    </a:firstRow>
  </a:tblStyle>
  <a:tblStyle styleId="{33BA23B1-9221-436E-865A-0063620EA4FD}" styleName="">
    <a:tblBg/>
    <a:wholeTbl>
      <a:tcTxStyle b="on" i="on">
        <a:font>
          <a:latin typeface="Trebuchet MS"/>
          <a:ea typeface="Trebuchet MS"/>
          <a:cs typeface="Trebuchet MS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n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/>
        </a:fill>
      </a:tcStyle>
    </a:firstCol>
    <a:lastRow>
      <a:tcTxStyle b="on" i="on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/>
        </a:fill>
      </a:tcStyle>
    </a:lastRow>
    <a:firstRow>
      <a:tcTxStyle b="on" i="on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/>
        </a:fill>
      </a:tcStyle>
    </a:firstRow>
  </a:tblStyle>
  <a:tblStyle styleId="{2708684C-4D16-4618-839F-0558EEFCDFE6}" styleName="">
    <a:tblBg/>
    <a:wholeTbl>
      <a:tcTxStyle b="on" i="on">
        <a:font>
          <a:latin typeface="Trebuchet MS"/>
          <a:ea typeface="Trebuchet MS"/>
          <a:cs typeface="Trebuchet MS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bevel/>
            </a:ln>
          </a:left>
          <a:right>
            <a:ln w="12700" cap="flat">
              <a:solidFill>
                <a:srgbClr val="000000"/>
              </a:solidFill>
              <a:prstDash val="solid"/>
              <a:bevel/>
            </a:ln>
          </a:right>
          <a:top>
            <a:ln w="12700" cap="flat">
              <a:solidFill>
                <a:srgbClr val="000000"/>
              </a:solidFill>
              <a:prstDash val="solid"/>
              <a:bevel/>
            </a:ln>
          </a:top>
          <a:bottom>
            <a:ln w="127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solidFill>
                <a:srgbClr val="000000"/>
              </a:solidFill>
              <a:prstDash val="solid"/>
              <a:bevel/>
            </a:ln>
          </a:insideH>
          <a:insideV>
            <a:ln w="12700" cap="flat">
              <a:solidFill>
                <a:srgbClr val="000000"/>
              </a:solidFill>
              <a:prstDash val="solid"/>
              <a:bevel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n">
        <a:font>
          <a:latin typeface="Trebuchet MS"/>
          <a:ea typeface="Trebuchet MS"/>
          <a:cs typeface="Trebuchet MS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bevel/>
            </a:ln>
          </a:left>
          <a:right>
            <a:ln w="12700" cap="flat">
              <a:solidFill>
                <a:srgbClr val="000000"/>
              </a:solidFill>
              <a:prstDash val="solid"/>
              <a:bevel/>
            </a:ln>
          </a:right>
          <a:top>
            <a:ln w="12700" cap="flat">
              <a:solidFill>
                <a:srgbClr val="000000"/>
              </a:solidFill>
              <a:prstDash val="solid"/>
              <a:bevel/>
            </a:ln>
          </a:top>
          <a:bottom>
            <a:ln w="127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solidFill>
                <a:srgbClr val="000000"/>
              </a:solidFill>
              <a:prstDash val="solid"/>
              <a:bevel/>
            </a:ln>
          </a:insideH>
          <a:insideV>
            <a:ln w="12700" cap="flat">
              <a:solidFill>
                <a:srgbClr val="000000"/>
              </a:solidFill>
              <a:prstDash val="solid"/>
              <a:bevel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n">
        <a:font>
          <a:latin typeface="Trebuchet MS"/>
          <a:ea typeface="Trebuchet MS"/>
          <a:cs typeface="Trebuchet MS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bevel/>
            </a:ln>
          </a:left>
          <a:right>
            <a:ln w="12700" cap="flat">
              <a:solidFill>
                <a:srgbClr val="000000"/>
              </a:solidFill>
              <a:prstDash val="solid"/>
              <a:bevel/>
            </a:ln>
          </a:right>
          <a:top>
            <a:ln w="50800" cap="flat">
              <a:solidFill>
                <a:srgbClr val="000000"/>
              </a:solidFill>
              <a:prstDash val="solid"/>
              <a:bevel/>
            </a:ln>
          </a:top>
          <a:bottom>
            <a:ln w="127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solidFill>
                <a:srgbClr val="000000"/>
              </a:solidFill>
              <a:prstDash val="solid"/>
              <a:bevel/>
            </a:ln>
          </a:insideH>
          <a:insideV>
            <a:ln w="12700" cap="flat">
              <a:solidFill>
                <a:srgbClr val="000000"/>
              </a:solidFill>
              <a:prstDash val="solid"/>
              <a:bevel/>
            </a:ln>
          </a:insideV>
        </a:tcBdr>
        <a:fill>
          <a:noFill/>
        </a:fill>
      </a:tcStyle>
    </a:lastRow>
    <a:firstRow>
      <a:tcTxStyle b="on" i="on">
        <a:font>
          <a:latin typeface="Trebuchet MS"/>
          <a:ea typeface="Trebuchet MS"/>
          <a:cs typeface="Trebuchet MS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bevel/>
            </a:ln>
          </a:left>
          <a:right>
            <a:ln w="12700" cap="flat">
              <a:solidFill>
                <a:srgbClr val="000000"/>
              </a:solidFill>
              <a:prstDash val="solid"/>
              <a:bevel/>
            </a:ln>
          </a:right>
          <a:top>
            <a:ln w="12700" cap="flat">
              <a:solidFill>
                <a:srgbClr val="000000"/>
              </a:solidFill>
              <a:prstDash val="solid"/>
              <a:bevel/>
            </a:ln>
          </a:top>
          <a:bottom>
            <a:ln w="254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solidFill>
                <a:srgbClr val="000000"/>
              </a:solidFill>
              <a:prstDash val="solid"/>
              <a:bevel/>
            </a:ln>
          </a:insideH>
          <a:insideV>
            <a:ln w="12700" cap="flat">
              <a:solidFill>
                <a:srgbClr val="000000"/>
              </a:solidFill>
              <a:prstDash val="solid"/>
              <a:bevel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38" name="Shape 3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17999"/>
      </a:lnSpc>
      <a:defRPr sz="2200">
        <a:latin typeface="+mn-lt"/>
        <a:ea typeface="+mn-ea"/>
        <a:cs typeface="+mn-cs"/>
        <a:sym typeface="Helvetica Neue"/>
      </a:defRPr>
    </a:lvl1pPr>
    <a:lvl2pPr indent="228600" defTabSz="457200">
      <a:lnSpc>
        <a:spcPct val="117999"/>
      </a:lnSpc>
      <a:defRPr sz="2200">
        <a:latin typeface="+mn-lt"/>
        <a:ea typeface="+mn-ea"/>
        <a:cs typeface="+mn-cs"/>
        <a:sym typeface="Helvetica Neue"/>
      </a:defRPr>
    </a:lvl2pPr>
    <a:lvl3pPr indent="457200" defTabSz="457200">
      <a:lnSpc>
        <a:spcPct val="117999"/>
      </a:lnSpc>
      <a:defRPr sz="2200">
        <a:latin typeface="+mn-lt"/>
        <a:ea typeface="+mn-ea"/>
        <a:cs typeface="+mn-cs"/>
        <a:sym typeface="Helvetica Neue"/>
      </a:defRPr>
    </a:lvl3pPr>
    <a:lvl4pPr indent="685800" defTabSz="457200">
      <a:lnSpc>
        <a:spcPct val="117999"/>
      </a:lnSpc>
      <a:defRPr sz="2200">
        <a:latin typeface="+mn-lt"/>
        <a:ea typeface="+mn-ea"/>
        <a:cs typeface="+mn-cs"/>
        <a:sym typeface="Helvetica Neue"/>
      </a:defRPr>
    </a:lvl4pPr>
    <a:lvl5pPr indent="914400" defTabSz="457200">
      <a:lnSpc>
        <a:spcPct val="117999"/>
      </a:lnSpc>
      <a:defRPr sz="2200">
        <a:latin typeface="+mn-lt"/>
        <a:ea typeface="+mn-ea"/>
        <a:cs typeface="+mn-cs"/>
        <a:sym typeface="Helvetica Neue"/>
      </a:defRPr>
    </a:lvl5pPr>
    <a:lvl6pPr indent="1143000" defTabSz="457200">
      <a:lnSpc>
        <a:spcPct val="117999"/>
      </a:lnSpc>
      <a:defRPr sz="2200">
        <a:latin typeface="+mn-lt"/>
        <a:ea typeface="+mn-ea"/>
        <a:cs typeface="+mn-cs"/>
        <a:sym typeface="Helvetica Neue"/>
      </a:defRPr>
    </a:lvl6pPr>
    <a:lvl7pPr indent="1371600" defTabSz="457200">
      <a:lnSpc>
        <a:spcPct val="117999"/>
      </a:lnSpc>
      <a:defRPr sz="2200">
        <a:latin typeface="+mn-lt"/>
        <a:ea typeface="+mn-ea"/>
        <a:cs typeface="+mn-cs"/>
        <a:sym typeface="Helvetica Neue"/>
      </a:defRPr>
    </a:lvl7pPr>
    <a:lvl8pPr indent="1600200" defTabSz="457200">
      <a:lnSpc>
        <a:spcPct val="117999"/>
      </a:lnSpc>
      <a:defRPr sz="2200">
        <a:latin typeface="+mn-lt"/>
        <a:ea typeface="+mn-ea"/>
        <a:cs typeface="+mn-cs"/>
        <a:sym typeface="Helvetica Neue"/>
      </a:defRPr>
    </a:lvl8pPr>
    <a:lvl9pPr indent="1828800" defTabSz="457200">
      <a:lnSpc>
        <a:spcPct val="117999"/>
      </a:lnSpc>
      <a:defRPr sz="2200">
        <a:latin typeface="+mn-lt"/>
        <a:ea typeface="+mn-ea"/>
        <a:cs typeface="+mn-cs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.png"/>
          <p:cNvPicPr/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0" y="5102225"/>
            <a:ext cx="9144000" cy="1755775"/>
          </a:xfrm>
          <a:prstGeom prst="rect">
            <a:avLst/>
          </a:prstGeom>
          <a:ln w="12700">
            <a:miter lim="400000"/>
          </a:ln>
        </p:spPr>
      </p:pic>
      <p:pic>
        <p:nvPicPr>
          <p:cNvPr id="15" name="image.png"/>
          <p:cNvPicPr/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0" y="0"/>
            <a:ext cx="9144000" cy="5108575"/>
          </a:xfrm>
          <a:prstGeom prst="rect">
            <a:avLst/>
          </a:prstGeom>
          <a:ln w="12700">
            <a:miter lim="400000"/>
          </a:ln>
        </p:spPr>
      </p:pic>
      <p:sp>
        <p:nvSpPr>
          <p:cNvPr id="16" name="Shape 16"/>
          <p:cNvSpPr/>
          <p:nvPr/>
        </p:nvSpPr>
        <p:spPr>
          <a:xfrm>
            <a:off x="-1" y="3768725"/>
            <a:ext cx="9144002" cy="2286001"/>
          </a:xfrm>
          <a:prstGeom prst="rect">
            <a:avLst/>
          </a:prstGeom>
          <a:gradFill>
            <a:gsLst>
              <a:gs pos="0">
                <a:srgbClr val="FFFFFF">
                  <a:alpha val="0"/>
                </a:srgbClr>
              </a:gs>
              <a:gs pos="35000">
                <a:srgbClr val="B4DCFA">
                  <a:alpha val="0"/>
                </a:srgbClr>
              </a:gs>
              <a:gs pos="44999">
                <a:srgbClr val="FFFFFF">
                  <a:alpha val="0"/>
                </a:srgbClr>
              </a:gs>
              <a:gs pos="55000">
                <a:srgbClr val="B4DCFA">
                  <a:alpha val="0"/>
                </a:srgbClr>
              </a:gs>
              <a:gs pos="71000">
                <a:srgbClr val="FFFFFF">
                  <a:alpha val="0"/>
                </a:srgbClr>
              </a:gs>
              <a:gs pos="100000">
                <a:srgbClr val="FFFFFF">
                  <a:alpha val="0"/>
                </a:srgbClr>
              </a:gs>
            </a:gsLst>
            <a:lin ang="16200000"/>
          </a:gradFill>
          <a:ln w="12700">
            <a:miter lim="400000"/>
          </a:ln>
        </p:spPr>
        <p:txBody>
          <a:bodyPr lIns="0" tIns="0" rIns="0" bIns="0" anchor="ctr"/>
          <a:lstStyle/>
          <a:p>
            <a:pPr lvl="0" algn="ctr">
              <a:defRPr sz="1800"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17" name="image.png"/>
          <p:cNvPicPr/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0" y="1597025"/>
            <a:ext cx="9144000" cy="5108575"/>
          </a:xfrm>
          <a:prstGeom prst="rect">
            <a:avLst/>
          </a:prstGeom>
          <a:ln w="12700">
            <a:miter lim="400000"/>
          </a:ln>
        </p:spPr>
      </p:pic>
      <p:sp>
        <p:nvSpPr>
          <p:cNvPr id="18" name="Shape 1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rPr/>
              <a:pPr lvl="0"/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image.png"/>
          <p:cNvPicPr/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0" y="3865562"/>
            <a:ext cx="9144000" cy="2992438"/>
          </a:xfrm>
          <a:prstGeom prst="rect">
            <a:avLst/>
          </a:prstGeom>
          <a:ln w="12700">
            <a:miter lim="400000"/>
          </a:ln>
        </p:spPr>
      </p:pic>
      <p:pic>
        <p:nvPicPr>
          <p:cNvPr id="21" name="image.png"/>
          <p:cNvPicPr/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0" y="0"/>
            <a:ext cx="9144000" cy="3870325"/>
          </a:xfrm>
          <a:prstGeom prst="rect">
            <a:avLst/>
          </a:prstGeom>
          <a:ln w="12700">
            <a:miter lim="400000"/>
          </a:ln>
        </p:spPr>
      </p:pic>
      <p:sp>
        <p:nvSpPr>
          <p:cNvPr id="22" name="Shape 22"/>
          <p:cNvSpPr/>
          <p:nvPr/>
        </p:nvSpPr>
        <p:spPr>
          <a:xfrm>
            <a:off x="-1" y="2652712"/>
            <a:ext cx="9144002" cy="2286001"/>
          </a:xfrm>
          <a:prstGeom prst="rect">
            <a:avLst/>
          </a:prstGeom>
          <a:gradFill>
            <a:gsLst>
              <a:gs pos="0">
                <a:srgbClr val="FFFFFF">
                  <a:alpha val="0"/>
                </a:srgbClr>
              </a:gs>
              <a:gs pos="35000">
                <a:srgbClr val="B4DCFA">
                  <a:alpha val="0"/>
                </a:srgbClr>
              </a:gs>
              <a:gs pos="44999">
                <a:srgbClr val="FFFFFF">
                  <a:alpha val="0"/>
                </a:srgbClr>
              </a:gs>
              <a:gs pos="55000">
                <a:srgbClr val="B4DCFA">
                  <a:alpha val="0"/>
                </a:srgbClr>
              </a:gs>
              <a:gs pos="71000">
                <a:srgbClr val="FFFFFF">
                  <a:alpha val="0"/>
                </a:srgbClr>
              </a:gs>
              <a:gs pos="100000">
                <a:srgbClr val="FFFFFF">
                  <a:alpha val="0"/>
                </a:srgbClr>
              </a:gs>
            </a:gsLst>
            <a:lin ang="16200000"/>
          </a:gradFill>
          <a:ln w="12700">
            <a:miter lim="400000"/>
          </a:ln>
        </p:spPr>
        <p:txBody>
          <a:bodyPr lIns="0" tIns="0" rIns="0" bIns="0" anchor="ctr"/>
          <a:lstStyle/>
          <a:p>
            <a:pPr lvl="0" algn="ctr">
              <a:defRPr sz="1800"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23" name="image.png"/>
          <p:cNvPicPr/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0" y="1597025"/>
            <a:ext cx="9144000" cy="5108575"/>
          </a:xfrm>
          <a:prstGeom prst="rect">
            <a:avLst/>
          </a:prstGeom>
          <a:ln w="12700">
            <a:miter lim="400000"/>
          </a:ln>
        </p:spPr>
      </p:pic>
      <p:sp>
        <p:nvSpPr>
          <p:cNvPr id="24" name="Shape 24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rPr/>
              <a:pPr lvl="0"/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600"/>
              <a:t>Texto del título</a:t>
            </a:r>
          </a:p>
        </p:txBody>
      </p:sp>
      <p:sp>
        <p:nvSpPr>
          <p:cNvPr id="27" name="Shape 27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2200">
                <a:solidFill>
                  <a:srgbClr val="404040"/>
                </a:solidFill>
              </a:rPr>
              <a:t>Nivel de texto 1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2200">
                <a:solidFill>
                  <a:srgbClr val="404040"/>
                </a:solidFill>
              </a:rPr>
              <a:t>Nivel de texto 2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2200">
                <a:solidFill>
                  <a:srgbClr val="404040"/>
                </a:solidFill>
              </a:rPr>
              <a:t>Nivel de texto 3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2200">
                <a:solidFill>
                  <a:srgbClr val="404040"/>
                </a:solidFill>
              </a:rPr>
              <a:t>Nivel de texto 4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2200">
                <a:solidFill>
                  <a:srgbClr val="404040"/>
                </a:solidFill>
              </a:rPr>
              <a:t>Nivel de texto 5</a:t>
            </a:r>
          </a:p>
        </p:txBody>
      </p:sp>
      <p:sp>
        <p:nvSpPr>
          <p:cNvPr id="28" name="Shape 2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rPr/>
              <a:pPr lvl="0"/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image.png"/>
          <p:cNvPicPr/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0" y="3865562"/>
            <a:ext cx="9144000" cy="2992438"/>
          </a:xfrm>
          <a:prstGeom prst="rect">
            <a:avLst/>
          </a:prstGeom>
          <a:ln w="12700">
            <a:miter lim="400000"/>
          </a:ln>
        </p:spPr>
      </p:pic>
      <p:pic>
        <p:nvPicPr>
          <p:cNvPr id="31" name="image.png"/>
          <p:cNvPicPr/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0" y="0"/>
            <a:ext cx="9144000" cy="3870325"/>
          </a:xfrm>
          <a:prstGeom prst="rect">
            <a:avLst/>
          </a:prstGeom>
          <a:ln w="12700">
            <a:miter lim="400000"/>
          </a:ln>
        </p:spPr>
      </p:pic>
      <p:sp>
        <p:nvSpPr>
          <p:cNvPr id="32" name="Shape 32"/>
          <p:cNvSpPr/>
          <p:nvPr/>
        </p:nvSpPr>
        <p:spPr>
          <a:xfrm>
            <a:off x="-1" y="2652712"/>
            <a:ext cx="9144002" cy="2286001"/>
          </a:xfrm>
          <a:prstGeom prst="rect">
            <a:avLst/>
          </a:prstGeom>
          <a:gradFill>
            <a:gsLst>
              <a:gs pos="0">
                <a:srgbClr val="FFFFFF">
                  <a:alpha val="0"/>
                </a:srgbClr>
              </a:gs>
              <a:gs pos="35000">
                <a:srgbClr val="B4DCFA">
                  <a:alpha val="0"/>
                </a:srgbClr>
              </a:gs>
              <a:gs pos="44999">
                <a:srgbClr val="FFFFFF">
                  <a:alpha val="0"/>
                </a:srgbClr>
              </a:gs>
              <a:gs pos="55000">
                <a:srgbClr val="B4DCFA">
                  <a:alpha val="0"/>
                </a:srgbClr>
              </a:gs>
              <a:gs pos="71000">
                <a:srgbClr val="FFFFFF">
                  <a:alpha val="0"/>
                </a:srgbClr>
              </a:gs>
              <a:gs pos="100000">
                <a:srgbClr val="FFFFFF">
                  <a:alpha val="0"/>
                </a:srgbClr>
              </a:gs>
            </a:gsLst>
            <a:lin ang="16200000"/>
          </a:gradFill>
          <a:ln w="12700">
            <a:miter lim="400000"/>
          </a:ln>
        </p:spPr>
        <p:txBody>
          <a:bodyPr lIns="0" tIns="0" rIns="0" bIns="0" anchor="ctr"/>
          <a:lstStyle/>
          <a:p>
            <a:pPr lvl="0" algn="ctr">
              <a:defRPr sz="1800"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33" name="image.png"/>
          <p:cNvPicPr/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0" y="1597025"/>
            <a:ext cx="9144000" cy="5108575"/>
          </a:xfrm>
          <a:prstGeom prst="rect">
            <a:avLst/>
          </a:prstGeom>
          <a:ln w="12700">
            <a:miter lim="400000"/>
          </a:ln>
        </p:spPr>
      </p:pic>
      <p:sp>
        <p:nvSpPr>
          <p:cNvPr id="34" name="Shape 3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600"/>
              <a:t>Texto del título</a:t>
            </a:r>
          </a:p>
        </p:txBody>
      </p:sp>
      <p:sp>
        <p:nvSpPr>
          <p:cNvPr id="35" name="Shape 35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2200">
                <a:solidFill>
                  <a:srgbClr val="404040"/>
                </a:solidFill>
              </a:rPr>
              <a:t>Nivel de texto 1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2200">
                <a:solidFill>
                  <a:srgbClr val="404040"/>
                </a:solidFill>
              </a:rPr>
              <a:t>Nivel de texto 2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2200">
                <a:solidFill>
                  <a:srgbClr val="404040"/>
                </a:solidFill>
              </a:rPr>
              <a:t>Nivel de texto 3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2200">
                <a:solidFill>
                  <a:srgbClr val="404040"/>
                </a:solidFill>
              </a:rPr>
              <a:t>Nivel de texto 4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2200">
                <a:solidFill>
                  <a:srgbClr val="404040"/>
                </a:solidFill>
              </a:rPr>
              <a:t>Nivel de texto 5</a:t>
            </a:r>
          </a:p>
        </p:txBody>
      </p:sp>
      <p:sp>
        <p:nvSpPr>
          <p:cNvPr id="36" name="Shape 3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rPr/>
              <a:pPr lvl="0"/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12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11" Type="http://schemas.openxmlformats.org/officeDocument/2006/relationships/image" Target="../media/image6.png"/><Relationship Id="rId5" Type="http://schemas.openxmlformats.org/officeDocument/2006/relationships/theme" Target="../theme/theme1.xml"/><Relationship Id="rId10" Type="http://schemas.openxmlformats.org/officeDocument/2006/relationships/image" Target="../media/image5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6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.png"/>
          <p:cNvPicPr/>
          <p:nvPr/>
        </p:nvPicPr>
        <p:blipFill>
          <a:blip r:embed="rId7" cstate="print">
            <a:extLst/>
          </a:blip>
          <a:stretch>
            <a:fillRect/>
          </a:stretch>
        </p:blipFill>
        <p:spPr>
          <a:xfrm>
            <a:off x="0" y="5102225"/>
            <a:ext cx="9144000" cy="1755775"/>
          </a:xfrm>
          <a:prstGeom prst="rect">
            <a:avLst/>
          </a:prstGeom>
          <a:ln w="12700">
            <a:miter lim="400000"/>
          </a:ln>
        </p:spPr>
      </p:pic>
      <p:pic>
        <p:nvPicPr>
          <p:cNvPr id="3" name="image.png"/>
          <p:cNvPicPr/>
          <p:nvPr/>
        </p:nvPicPr>
        <p:blipFill>
          <a:blip r:embed="rId8" cstate="print">
            <a:extLst/>
          </a:blip>
          <a:stretch>
            <a:fillRect/>
          </a:stretch>
        </p:blipFill>
        <p:spPr>
          <a:xfrm>
            <a:off x="0" y="0"/>
            <a:ext cx="9144000" cy="5108575"/>
          </a:xfrm>
          <a:prstGeom prst="rect">
            <a:avLst/>
          </a:prstGeom>
          <a:ln w="12700">
            <a:miter lim="400000"/>
          </a:ln>
        </p:spPr>
      </p:pic>
      <p:sp>
        <p:nvSpPr>
          <p:cNvPr id="4" name="Shape 4"/>
          <p:cNvSpPr/>
          <p:nvPr/>
        </p:nvSpPr>
        <p:spPr>
          <a:xfrm>
            <a:off x="-1" y="3768725"/>
            <a:ext cx="9144002" cy="2286001"/>
          </a:xfrm>
          <a:prstGeom prst="rect">
            <a:avLst/>
          </a:prstGeom>
          <a:gradFill>
            <a:gsLst>
              <a:gs pos="0">
                <a:srgbClr val="FFFFFF">
                  <a:alpha val="0"/>
                </a:srgbClr>
              </a:gs>
              <a:gs pos="35000">
                <a:srgbClr val="B4DCFA">
                  <a:alpha val="0"/>
                </a:srgbClr>
              </a:gs>
              <a:gs pos="44999">
                <a:srgbClr val="FFFFFF">
                  <a:alpha val="0"/>
                </a:srgbClr>
              </a:gs>
              <a:gs pos="55000">
                <a:srgbClr val="B4DCFA">
                  <a:alpha val="0"/>
                </a:srgbClr>
              </a:gs>
              <a:gs pos="71000">
                <a:srgbClr val="FFFFFF">
                  <a:alpha val="0"/>
                </a:srgbClr>
              </a:gs>
              <a:gs pos="100000">
                <a:srgbClr val="FFFFFF">
                  <a:alpha val="0"/>
                </a:srgbClr>
              </a:gs>
            </a:gsLst>
            <a:lin ang="16200000"/>
          </a:gradFill>
          <a:ln w="12700">
            <a:miter lim="400000"/>
          </a:ln>
        </p:spPr>
        <p:txBody>
          <a:bodyPr lIns="0" tIns="0" rIns="0" bIns="0" anchor="ctr"/>
          <a:lstStyle/>
          <a:p>
            <a:pPr lvl="0" algn="ctr">
              <a:defRPr sz="1800"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5" name="image.png"/>
          <p:cNvPicPr/>
          <p:nvPr/>
        </p:nvPicPr>
        <p:blipFill>
          <a:blip r:embed="rId9" cstate="print">
            <a:extLst/>
          </a:blip>
          <a:stretch>
            <a:fillRect/>
          </a:stretch>
        </p:blipFill>
        <p:spPr>
          <a:xfrm>
            <a:off x="0" y="1597025"/>
            <a:ext cx="9144000" cy="5108575"/>
          </a:xfrm>
          <a:prstGeom prst="rect">
            <a:avLst/>
          </a:prstGeom>
          <a:ln w="12700">
            <a:miter lim="400000"/>
          </a:ln>
        </p:spPr>
      </p:pic>
      <p:pic>
        <p:nvPicPr>
          <p:cNvPr id="6" name="image.png"/>
          <p:cNvPicPr/>
          <p:nvPr/>
        </p:nvPicPr>
        <p:blipFill>
          <a:blip r:embed="rId10" cstate="print">
            <a:extLst/>
          </a:blip>
          <a:stretch>
            <a:fillRect/>
          </a:stretch>
        </p:blipFill>
        <p:spPr>
          <a:xfrm>
            <a:off x="0" y="3865562"/>
            <a:ext cx="9144000" cy="2992438"/>
          </a:xfrm>
          <a:prstGeom prst="rect">
            <a:avLst/>
          </a:prstGeom>
          <a:ln w="12700">
            <a:miter lim="400000"/>
          </a:ln>
        </p:spPr>
      </p:pic>
      <p:pic>
        <p:nvPicPr>
          <p:cNvPr id="7" name="image.png"/>
          <p:cNvPicPr/>
          <p:nvPr/>
        </p:nvPicPr>
        <p:blipFill>
          <a:blip r:embed="rId11" cstate="print">
            <a:extLst/>
          </a:blip>
          <a:stretch>
            <a:fillRect/>
          </a:stretch>
        </p:blipFill>
        <p:spPr>
          <a:xfrm>
            <a:off x="0" y="0"/>
            <a:ext cx="9144000" cy="3870325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Shape 8"/>
          <p:cNvSpPr/>
          <p:nvPr/>
        </p:nvSpPr>
        <p:spPr>
          <a:xfrm>
            <a:off x="-1" y="2652712"/>
            <a:ext cx="9144002" cy="2286001"/>
          </a:xfrm>
          <a:prstGeom prst="rect">
            <a:avLst/>
          </a:prstGeom>
          <a:gradFill>
            <a:gsLst>
              <a:gs pos="0">
                <a:srgbClr val="FFFFFF">
                  <a:alpha val="0"/>
                </a:srgbClr>
              </a:gs>
              <a:gs pos="35000">
                <a:srgbClr val="B4DCFA">
                  <a:alpha val="0"/>
                </a:srgbClr>
              </a:gs>
              <a:gs pos="44999">
                <a:srgbClr val="FFFFFF">
                  <a:alpha val="0"/>
                </a:srgbClr>
              </a:gs>
              <a:gs pos="55000">
                <a:srgbClr val="B4DCFA">
                  <a:alpha val="0"/>
                </a:srgbClr>
              </a:gs>
              <a:gs pos="71000">
                <a:srgbClr val="FFFFFF">
                  <a:alpha val="0"/>
                </a:srgbClr>
              </a:gs>
              <a:gs pos="100000">
                <a:srgbClr val="FFFFFF">
                  <a:alpha val="0"/>
                </a:srgbClr>
              </a:gs>
            </a:gsLst>
            <a:lin ang="16200000"/>
          </a:gradFill>
          <a:ln w="12700">
            <a:miter lim="400000"/>
          </a:ln>
        </p:spPr>
        <p:txBody>
          <a:bodyPr lIns="0" tIns="0" rIns="0" bIns="0" anchor="ctr"/>
          <a:lstStyle/>
          <a:p>
            <a:pPr lvl="0" algn="ctr">
              <a:defRPr sz="1800"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9" name="image.png"/>
          <p:cNvPicPr/>
          <p:nvPr/>
        </p:nvPicPr>
        <p:blipFill>
          <a:blip r:embed="rId12" cstate="print">
            <a:extLst/>
          </a:blip>
          <a:stretch>
            <a:fillRect/>
          </a:stretch>
        </p:blipFill>
        <p:spPr>
          <a:xfrm>
            <a:off x="0" y="1597025"/>
            <a:ext cx="9144000" cy="5108575"/>
          </a:xfrm>
          <a:prstGeom prst="rect">
            <a:avLst/>
          </a:prstGeom>
          <a:ln w="12700">
            <a:miter lim="400000"/>
          </a:ln>
        </p:spPr>
      </p:pic>
      <p:sp>
        <p:nvSpPr>
          <p:cNvPr id="10" name="Shape 10"/>
          <p:cNvSpPr>
            <a:spLocks noGrp="1"/>
          </p:cNvSpPr>
          <p:nvPr>
            <p:ph type="title"/>
          </p:nvPr>
        </p:nvSpPr>
        <p:spPr>
          <a:xfrm>
            <a:off x="1793875" y="4371975"/>
            <a:ext cx="6511925" cy="24860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/>
          <a:lstStyle/>
          <a:p>
            <a:pPr lvl="0">
              <a:defRPr sz="1800"/>
            </a:pPr>
            <a:r>
              <a:rPr sz="4600"/>
              <a:t>Texto del título</a:t>
            </a:r>
          </a:p>
        </p:txBody>
      </p:sp>
      <p:sp>
        <p:nvSpPr>
          <p:cNvPr id="11" name="Shape 11"/>
          <p:cNvSpPr>
            <a:spLocks noGrp="1"/>
          </p:cNvSpPr>
          <p:nvPr>
            <p:ph type="body" idx="1"/>
          </p:nvPr>
        </p:nvSpPr>
        <p:spPr>
          <a:xfrm>
            <a:off x="1143000" y="731837"/>
            <a:ext cx="6400800" cy="36401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2200">
                <a:solidFill>
                  <a:srgbClr val="404040"/>
                </a:solidFill>
              </a:rPr>
              <a:t>Nivel de texto 1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2200">
                <a:solidFill>
                  <a:srgbClr val="404040"/>
                </a:solidFill>
              </a:rPr>
              <a:t>Nivel de texto 2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2200">
                <a:solidFill>
                  <a:srgbClr val="404040"/>
                </a:solidFill>
              </a:rPr>
              <a:t>Nivel de texto 3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2200">
                <a:solidFill>
                  <a:srgbClr val="404040"/>
                </a:solidFill>
              </a:rPr>
              <a:t>Nivel de texto 4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2200">
                <a:solidFill>
                  <a:srgbClr val="404040"/>
                </a:solidFill>
              </a:rPr>
              <a:t>Nivel de texto 5</a:t>
            </a:r>
          </a:p>
        </p:txBody>
      </p:sp>
      <p:sp>
        <p:nvSpPr>
          <p:cNvPr id="12" name="Shape 12"/>
          <p:cNvSpPr>
            <a:spLocks noGrp="1"/>
          </p:cNvSpPr>
          <p:nvPr>
            <p:ph type="sldNum" sz="quarter" idx="2"/>
          </p:nvPr>
        </p:nvSpPr>
        <p:spPr>
          <a:xfrm>
            <a:off x="3810000" y="6220142"/>
            <a:ext cx="1828800" cy="269241"/>
          </a:xfrm>
          <a:prstGeom prst="rect">
            <a:avLst/>
          </a:prstGeom>
          <a:ln w="12700">
            <a:miter lim="400000"/>
          </a:ln>
        </p:spPr>
        <p:txBody>
          <a:bodyPr lIns="45719" rIns="45719" anchor="ctr">
            <a:spAutoFit/>
          </a:bodyPr>
          <a:lstStyle>
            <a:lvl1pPr algn="ctr">
              <a:defRPr sz="1200">
                <a:solidFill>
                  <a:srgbClr val="7F7F7F"/>
                </a:solidFill>
              </a:defRPr>
            </a:lvl1pPr>
          </a:lstStyle>
          <a:p>
            <a:pPr lvl="0"/>
            <a:fld id="{86CB4B4D-7CA3-9044-876B-883B54F8677D}" type="slidenum">
              <a:rPr/>
              <a:pPr lvl="0"/>
              <a:t>‹Nº›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 spd="med"/>
  <p:txStyles>
    <p:titleStyle>
      <a:lvl1pPr marL="319087" indent="-319087" algn="r">
        <a:buClr>
          <a:srgbClr val="C3260C"/>
        </a:buClr>
        <a:buSzPct val="128000"/>
        <a:buFont typeface="Georgia"/>
        <a:buChar char="*"/>
        <a:defRPr sz="4600">
          <a:latin typeface="Trebuchet MS"/>
          <a:ea typeface="Trebuchet MS"/>
          <a:cs typeface="Trebuchet MS"/>
          <a:sym typeface="Trebuchet MS"/>
        </a:defRPr>
      </a:lvl1pPr>
      <a:lvl2pPr marL="319087" indent="-319087" algn="r">
        <a:buClr>
          <a:srgbClr val="C3260C"/>
        </a:buClr>
        <a:buSzPct val="128000"/>
        <a:buFont typeface="Georgia"/>
        <a:buChar char="•"/>
        <a:defRPr sz="4600">
          <a:latin typeface="Trebuchet MS"/>
          <a:ea typeface="Trebuchet MS"/>
          <a:cs typeface="Trebuchet MS"/>
          <a:sym typeface="Trebuchet MS"/>
        </a:defRPr>
      </a:lvl2pPr>
      <a:lvl3pPr marL="319087" indent="-319087" algn="r">
        <a:buClr>
          <a:srgbClr val="C3260C"/>
        </a:buClr>
        <a:buSzPct val="128000"/>
        <a:buFont typeface="Georgia"/>
        <a:buChar char="•"/>
        <a:defRPr sz="4600">
          <a:latin typeface="Trebuchet MS"/>
          <a:ea typeface="Trebuchet MS"/>
          <a:cs typeface="Trebuchet MS"/>
          <a:sym typeface="Trebuchet MS"/>
        </a:defRPr>
      </a:lvl3pPr>
      <a:lvl4pPr marL="319087" indent="-319087" algn="r">
        <a:buClr>
          <a:srgbClr val="C3260C"/>
        </a:buClr>
        <a:buSzPct val="128000"/>
        <a:buFont typeface="Georgia"/>
        <a:buChar char="•"/>
        <a:defRPr sz="4600">
          <a:latin typeface="Trebuchet MS"/>
          <a:ea typeface="Trebuchet MS"/>
          <a:cs typeface="Trebuchet MS"/>
          <a:sym typeface="Trebuchet MS"/>
        </a:defRPr>
      </a:lvl4pPr>
      <a:lvl5pPr marL="319087" indent="-319087" algn="r">
        <a:buClr>
          <a:srgbClr val="C3260C"/>
        </a:buClr>
        <a:buSzPct val="128000"/>
        <a:buFont typeface="Georgia"/>
        <a:buChar char="•"/>
        <a:defRPr sz="4600">
          <a:latin typeface="Trebuchet MS"/>
          <a:ea typeface="Trebuchet MS"/>
          <a:cs typeface="Trebuchet MS"/>
          <a:sym typeface="Trebuchet MS"/>
        </a:defRPr>
      </a:lvl5pPr>
      <a:lvl6pPr marL="776287" indent="-319087" algn="r">
        <a:buClr>
          <a:srgbClr val="C3260C"/>
        </a:buClr>
        <a:buSzPct val="128000"/>
        <a:buFont typeface="Georgia"/>
        <a:buChar char="•"/>
        <a:defRPr sz="4600">
          <a:latin typeface="Trebuchet MS"/>
          <a:ea typeface="Trebuchet MS"/>
          <a:cs typeface="Trebuchet MS"/>
          <a:sym typeface="Trebuchet MS"/>
        </a:defRPr>
      </a:lvl6pPr>
      <a:lvl7pPr marL="1233487" indent="-319087" algn="r">
        <a:buClr>
          <a:srgbClr val="C3260C"/>
        </a:buClr>
        <a:buSzPct val="128000"/>
        <a:buFont typeface="Georgia"/>
        <a:buChar char="•"/>
        <a:defRPr sz="4600">
          <a:latin typeface="Trebuchet MS"/>
          <a:ea typeface="Trebuchet MS"/>
          <a:cs typeface="Trebuchet MS"/>
          <a:sym typeface="Trebuchet MS"/>
        </a:defRPr>
      </a:lvl7pPr>
      <a:lvl8pPr marL="1690687" indent="-319087" algn="r">
        <a:buClr>
          <a:srgbClr val="C3260C"/>
        </a:buClr>
        <a:buSzPct val="128000"/>
        <a:buFont typeface="Georgia"/>
        <a:buChar char="•"/>
        <a:defRPr sz="4600">
          <a:latin typeface="Trebuchet MS"/>
          <a:ea typeface="Trebuchet MS"/>
          <a:cs typeface="Trebuchet MS"/>
          <a:sym typeface="Trebuchet MS"/>
        </a:defRPr>
      </a:lvl8pPr>
      <a:lvl9pPr marL="2147887" indent="-319087" algn="r">
        <a:buClr>
          <a:srgbClr val="C3260C"/>
        </a:buClr>
        <a:buSzPct val="128000"/>
        <a:buFont typeface="Georgia"/>
        <a:buChar char="•"/>
        <a:defRPr sz="4600">
          <a:latin typeface="Trebuchet MS"/>
          <a:ea typeface="Trebuchet MS"/>
          <a:cs typeface="Trebuchet MS"/>
          <a:sym typeface="Trebuchet MS"/>
        </a:defRPr>
      </a:lvl9pPr>
    </p:titleStyle>
    <p:bodyStyle>
      <a:lvl1pPr marL="228600" indent="-182562">
        <a:spcBef>
          <a:spcPts val="500"/>
        </a:spcBef>
        <a:buClr>
          <a:srgbClr val="C3260C"/>
        </a:buClr>
        <a:buSzPct val="130000"/>
        <a:buFont typeface="Georgia"/>
        <a:buChar char="*"/>
        <a:defRPr sz="2200">
          <a:solidFill>
            <a:srgbClr val="404040"/>
          </a:solidFill>
          <a:latin typeface="Trebuchet MS"/>
          <a:ea typeface="Trebuchet MS"/>
          <a:cs typeface="Trebuchet MS"/>
          <a:sym typeface="Trebuchet MS"/>
        </a:defRPr>
      </a:lvl1pPr>
      <a:lvl2pPr marL="565943" indent="-200818">
        <a:spcBef>
          <a:spcPts val="500"/>
        </a:spcBef>
        <a:buClr>
          <a:srgbClr val="C3260C"/>
        </a:buClr>
        <a:buSzPct val="130000"/>
        <a:buFont typeface="Georgia"/>
        <a:buChar char="*"/>
        <a:defRPr sz="2200">
          <a:solidFill>
            <a:srgbClr val="404040"/>
          </a:solidFill>
          <a:latin typeface="Trebuchet MS"/>
          <a:ea typeface="Trebuchet MS"/>
          <a:cs typeface="Trebuchet MS"/>
          <a:sym typeface="Trebuchet MS"/>
        </a:defRPr>
      </a:lvl2pPr>
      <a:lvl3pPr marL="862894" indent="-223131">
        <a:spcBef>
          <a:spcPts val="500"/>
        </a:spcBef>
        <a:buClr>
          <a:srgbClr val="C3260C"/>
        </a:buClr>
        <a:buSzPct val="130000"/>
        <a:buFont typeface="Georgia"/>
        <a:buChar char="*"/>
        <a:defRPr sz="2200">
          <a:solidFill>
            <a:srgbClr val="404040"/>
          </a:solidFill>
          <a:latin typeface="Trebuchet MS"/>
          <a:ea typeface="Trebuchet MS"/>
          <a:cs typeface="Trebuchet MS"/>
          <a:sym typeface="Trebuchet MS"/>
        </a:defRPr>
      </a:lvl3pPr>
      <a:lvl4pPr marL="1165423" indent="-251023">
        <a:spcBef>
          <a:spcPts val="500"/>
        </a:spcBef>
        <a:buClr>
          <a:srgbClr val="C3260C"/>
        </a:buClr>
        <a:buSzPct val="130000"/>
        <a:buFont typeface="Georgia"/>
        <a:buChar char="*"/>
        <a:defRPr sz="2200">
          <a:solidFill>
            <a:srgbClr val="404040"/>
          </a:solidFill>
          <a:latin typeface="Trebuchet MS"/>
          <a:ea typeface="Trebuchet MS"/>
          <a:cs typeface="Trebuchet MS"/>
          <a:sym typeface="Trebuchet MS"/>
        </a:defRPr>
      </a:lvl4pPr>
      <a:lvl5pPr marL="1493383" indent="-286883">
        <a:spcBef>
          <a:spcPts val="500"/>
        </a:spcBef>
        <a:buClr>
          <a:srgbClr val="C3260C"/>
        </a:buClr>
        <a:buSzPct val="130000"/>
        <a:buFont typeface="Georgia"/>
        <a:buChar char="*"/>
        <a:defRPr sz="2200">
          <a:solidFill>
            <a:srgbClr val="404040"/>
          </a:solidFill>
          <a:latin typeface="Trebuchet MS"/>
          <a:ea typeface="Trebuchet MS"/>
          <a:cs typeface="Trebuchet MS"/>
          <a:sym typeface="Trebuchet MS"/>
        </a:defRPr>
      </a:lvl5pPr>
      <a:lvl6pPr marL="1950584" indent="-286884">
        <a:spcBef>
          <a:spcPts val="500"/>
        </a:spcBef>
        <a:buClr>
          <a:srgbClr val="C3260C"/>
        </a:buClr>
        <a:buSzPct val="130000"/>
        <a:buFont typeface="Georgia"/>
        <a:buChar char="•"/>
        <a:defRPr sz="2200">
          <a:solidFill>
            <a:srgbClr val="404040"/>
          </a:solidFill>
          <a:latin typeface="Trebuchet MS"/>
          <a:ea typeface="Trebuchet MS"/>
          <a:cs typeface="Trebuchet MS"/>
          <a:sym typeface="Trebuchet MS"/>
        </a:defRPr>
      </a:lvl6pPr>
      <a:lvl7pPr marL="2407784" indent="-286884">
        <a:spcBef>
          <a:spcPts val="500"/>
        </a:spcBef>
        <a:buClr>
          <a:srgbClr val="C3260C"/>
        </a:buClr>
        <a:buSzPct val="130000"/>
        <a:buFont typeface="Georgia"/>
        <a:buChar char="•"/>
        <a:defRPr sz="2200">
          <a:solidFill>
            <a:srgbClr val="404040"/>
          </a:solidFill>
          <a:latin typeface="Trebuchet MS"/>
          <a:ea typeface="Trebuchet MS"/>
          <a:cs typeface="Trebuchet MS"/>
          <a:sym typeface="Trebuchet MS"/>
        </a:defRPr>
      </a:lvl7pPr>
      <a:lvl8pPr marL="2864984" indent="-286884">
        <a:spcBef>
          <a:spcPts val="500"/>
        </a:spcBef>
        <a:buClr>
          <a:srgbClr val="C3260C"/>
        </a:buClr>
        <a:buSzPct val="130000"/>
        <a:buFont typeface="Georgia"/>
        <a:buChar char="•"/>
        <a:defRPr sz="2200">
          <a:solidFill>
            <a:srgbClr val="404040"/>
          </a:solidFill>
          <a:latin typeface="Trebuchet MS"/>
          <a:ea typeface="Trebuchet MS"/>
          <a:cs typeface="Trebuchet MS"/>
          <a:sym typeface="Trebuchet MS"/>
        </a:defRPr>
      </a:lvl8pPr>
      <a:lvl9pPr marL="3322184" indent="-286884">
        <a:spcBef>
          <a:spcPts val="500"/>
        </a:spcBef>
        <a:buClr>
          <a:srgbClr val="C3260C"/>
        </a:buClr>
        <a:buSzPct val="130000"/>
        <a:buFont typeface="Georgia"/>
        <a:buChar char="•"/>
        <a:defRPr sz="2200">
          <a:solidFill>
            <a:srgbClr val="404040"/>
          </a:solidFill>
          <a:latin typeface="Trebuchet MS"/>
          <a:ea typeface="Trebuchet MS"/>
          <a:cs typeface="Trebuchet MS"/>
          <a:sym typeface="Trebuchet MS"/>
        </a:defRPr>
      </a:lvl9pPr>
    </p:bodyStyle>
    <p:otherStyle>
      <a:lvl1pPr algn="ctr">
        <a:defRPr sz="1200">
          <a:solidFill>
            <a:schemeClr val="tx1"/>
          </a:solidFill>
          <a:latin typeface="+mn-lt"/>
          <a:ea typeface="+mn-ea"/>
          <a:cs typeface="+mn-cs"/>
          <a:sym typeface="Trebuchet MS"/>
        </a:defRPr>
      </a:lvl1pPr>
      <a:lvl2pPr indent="457200" algn="ctr">
        <a:defRPr sz="1200">
          <a:solidFill>
            <a:schemeClr val="tx1"/>
          </a:solidFill>
          <a:latin typeface="+mn-lt"/>
          <a:ea typeface="+mn-ea"/>
          <a:cs typeface="+mn-cs"/>
          <a:sym typeface="Trebuchet MS"/>
        </a:defRPr>
      </a:lvl2pPr>
      <a:lvl3pPr indent="914400" algn="ctr">
        <a:defRPr sz="1200">
          <a:solidFill>
            <a:schemeClr val="tx1"/>
          </a:solidFill>
          <a:latin typeface="+mn-lt"/>
          <a:ea typeface="+mn-ea"/>
          <a:cs typeface="+mn-cs"/>
          <a:sym typeface="Trebuchet MS"/>
        </a:defRPr>
      </a:lvl3pPr>
      <a:lvl4pPr indent="1371600" algn="ctr">
        <a:defRPr sz="1200">
          <a:solidFill>
            <a:schemeClr val="tx1"/>
          </a:solidFill>
          <a:latin typeface="+mn-lt"/>
          <a:ea typeface="+mn-ea"/>
          <a:cs typeface="+mn-cs"/>
          <a:sym typeface="Trebuchet MS"/>
        </a:defRPr>
      </a:lvl4pPr>
      <a:lvl5pPr indent="1828800" algn="ctr">
        <a:defRPr sz="1200">
          <a:solidFill>
            <a:schemeClr val="tx1"/>
          </a:solidFill>
          <a:latin typeface="+mn-lt"/>
          <a:ea typeface="+mn-ea"/>
          <a:cs typeface="+mn-cs"/>
          <a:sym typeface="Trebuchet MS"/>
        </a:defRPr>
      </a:lvl5pPr>
      <a:lvl6pPr algn="ctr">
        <a:defRPr sz="1200">
          <a:solidFill>
            <a:schemeClr val="tx1"/>
          </a:solidFill>
          <a:latin typeface="+mn-lt"/>
          <a:ea typeface="+mn-ea"/>
          <a:cs typeface="+mn-cs"/>
          <a:sym typeface="Trebuchet MS"/>
        </a:defRPr>
      </a:lvl6pPr>
      <a:lvl7pPr algn="ctr">
        <a:defRPr sz="1200">
          <a:solidFill>
            <a:schemeClr val="tx1"/>
          </a:solidFill>
          <a:latin typeface="+mn-lt"/>
          <a:ea typeface="+mn-ea"/>
          <a:cs typeface="+mn-cs"/>
          <a:sym typeface="Trebuchet MS"/>
        </a:defRPr>
      </a:lvl7pPr>
      <a:lvl8pPr algn="ctr">
        <a:defRPr sz="1200">
          <a:solidFill>
            <a:schemeClr val="tx1"/>
          </a:solidFill>
          <a:latin typeface="+mn-lt"/>
          <a:ea typeface="+mn-ea"/>
          <a:cs typeface="+mn-cs"/>
          <a:sym typeface="Trebuchet MS"/>
        </a:defRPr>
      </a:lvl8pPr>
      <a:lvl9pPr algn="ctr">
        <a:defRPr sz="1200">
          <a:solidFill>
            <a:schemeClr val="tx1"/>
          </a:solidFill>
          <a:latin typeface="+mn-lt"/>
          <a:ea typeface="+mn-ea"/>
          <a:cs typeface="+mn-cs"/>
          <a:sym typeface="Trebuchet M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Shape 40"/>
          <p:cNvSpPr>
            <a:spLocks noGrp="1"/>
          </p:cNvSpPr>
          <p:nvPr>
            <p:ph type="body" idx="4294967295"/>
          </p:nvPr>
        </p:nvSpPr>
        <p:spPr>
          <a:xfrm>
            <a:off x="3074987" y="4857750"/>
            <a:ext cx="5637213" cy="88265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0" lvl="0" indent="0">
              <a:buSzTx/>
              <a:buNone/>
              <a:defRPr sz="1800">
                <a:solidFill>
                  <a:srgbClr val="000000"/>
                </a:solidFill>
              </a:defRPr>
            </a:pPr>
            <a:r>
              <a:rPr sz="2200">
                <a:solidFill>
                  <a:srgbClr val="212745"/>
                </a:solidFill>
              </a:rPr>
              <a:t>Paulina Ramírez Portuguez. </a:t>
            </a:r>
          </a:p>
          <a:p>
            <a:pPr marL="0" lvl="0" indent="0">
              <a:buSzTx/>
              <a:buNone/>
              <a:defRPr sz="1800">
                <a:solidFill>
                  <a:srgbClr val="000000"/>
                </a:solidFill>
              </a:defRPr>
            </a:pPr>
            <a:r>
              <a:rPr sz="2200">
                <a:solidFill>
                  <a:srgbClr val="212745"/>
                </a:solidFill>
              </a:rPr>
              <a:t>Diputada de la República de Costa Rica.</a:t>
            </a:r>
          </a:p>
        </p:txBody>
      </p:sp>
      <p:pic>
        <p:nvPicPr>
          <p:cNvPr id="41" name="image.png"/>
          <p:cNvPicPr/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817562" y="506412"/>
            <a:ext cx="7180263" cy="528478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>
            <a:spLocks noGrp="1"/>
          </p:cNvSpPr>
          <p:nvPr>
            <p:ph type="body" idx="4294967295"/>
          </p:nvPr>
        </p:nvSpPr>
        <p:spPr>
          <a:xfrm>
            <a:off x="701675" y="1987550"/>
            <a:ext cx="7553325" cy="3921125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lvl="0">
              <a:spcBef>
                <a:spcPts val="400"/>
              </a:spcBef>
              <a:defRPr sz="1800">
                <a:solidFill>
                  <a:srgbClr val="000000"/>
                </a:solidFill>
              </a:defRPr>
            </a:pPr>
            <a:endParaRPr sz="2000" dirty="0">
              <a:solidFill>
                <a:srgbClr val="404040"/>
              </a:solidFill>
            </a:endParaRPr>
          </a:p>
          <a:p>
            <a:pPr lvl="0" algn="just">
              <a:spcBef>
                <a:spcPts val="400"/>
              </a:spcBef>
              <a:defRPr sz="1800">
                <a:solidFill>
                  <a:srgbClr val="000000"/>
                </a:solidFill>
              </a:defRPr>
            </a:pPr>
            <a:endParaRPr sz="2000" dirty="0">
              <a:solidFill>
                <a:srgbClr val="404040"/>
              </a:solidFill>
            </a:endParaRPr>
          </a:p>
          <a:p>
            <a:pPr marL="248884" lvl="0" indent="-202847" algn="just">
              <a:spcBef>
                <a:spcPts val="400"/>
              </a:spcBef>
              <a:defRPr sz="1800">
                <a:solidFill>
                  <a:srgbClr val="000000"/>
                </a:solidFill>
              </a:defRPr>
            </a:pPr>
            <a:r>
              <a:rPr sz="2000" dirty="0" err="1">
                <a:solidFill>
                  <a:srgbClr val="404040"/>
                </a:solidFill>
              </a:rPr>
              <a:t>Proyecto</a:t>
            </a:r>
            <a:r>
              <a:rPr sz="2000" dirty="0">
                <a:solidFill>
                  <a:srgbClr val="404040"/>
                </a:solidFill>
              </a:rPr>
              <a:t> </a:t>
            </a:r>
            <a:r>
              <a:rPr sz="2000" dirty="0" smtClean="0">
                <a:solidFill>
                  <a:srgbClr val="404040"/>
                </a:solidFill>
              </a:rPr>
              <a:t>de</a:t>
            </a:r>
            <a:r>
              <a:rPr lang="es-PA" sz="2000" dirty="0" smtClean="0">
                <a:solidFill>
                  <a:srgbClr val="404040"/>
                </a:solidFill>
              </a:rPr>
              <a:t> ley 18001 Primer Proyecto de ley para la transferencia de competencias y</a:t>
            </a:r>
            <a:r>
              <a:rPr sz="2000" dirty="0" smtClean="0">
                <a:solidFill>
                  <a:srgbClr val="404040"/>
                </a:solidFill>
              </a:rPr>
              <a:t> </a:t>
            </a:r>
            <a:r>
              <a:rPr sz="2000" dirty="0" err="1">
                <a:solidFill>
                  <a:srgbClr val="404040"/>
                </a:solidFill>
              </a:rPr>
              <a:t>atención</a:t>
            </a:r>
            <a:r>
              <a:rPr sz="2000" dirty="0">
                <a:solidFill>
                  <a:srgbClr val="404040"/>
                </a:solidFill>
              </a:rPr>
              <a:t> </a:t>
            </a:r>
            <a:r>
              <a:rPr sz="2000" dirty="0" err="1">
                <a:solidFill>
                  <a:srgbClr val="404040"/>
                </a:solidFill>
              </a:rPr>
              <a:t>plena</a:t>
            </a:r>
            <a:r>
              <a:rPr sz="2000" dirty="0">
                <a:solidFill>
                  <a:srgbClr val="404040"/>
                </a:solidFill>
              </a:rPr>
              <a:t> y </a:t>
            </a:r>
            <a:r>
              <a:rPr sz="2000" dirty="0" err="1">
                <a:solidFill>
                  <a:srgbClr val="404040"/>
                </a:solidFill>
              </a:rPr>
              <a:t>exclusiva</a:t>
            </a:r>
            <a:r>
              <a:rPr sz="2000" dirty="0">
                <a:solidFill>
                  <a:srgbClr val="404040"/>
                </a:solidFill>
              </a:rPr>
              <a:t> de la red vial cantonal.  </a:t>
            </a:r>
          </a:p>
          <a:p>
            <a:pPr lvl="0" algn="just">
              <a:spcBef>
                <a:spcPts val="400"/>
              </a:spcBef>
              <a:defRPr sz="1800">
                <a:solidFill>
                  <a:srgbClr val="000000"/>
                </a:solidFill>
              </a:defRPr>
            </a:pPr>
            <a:endParaRPr sz="2000" dirty="0">
              <a:solidFill>
                <a:srgbClr val="404040"/>
              </a:solidFill>
            </a:endParaRPr>
          </a:p>
          <a:p>
            <a:pPr marL="248884" lvl="0" indent="-202847" algn="just">
              <a:spcBef>
                <a:spcPts val="400"/>
              </a:spcBef>
              <a:defRPr sz="1800">
                <a:solidFill>
                  <a:srgbClr val="000000"/>
                </a:solidFill>
              </a:defRPr>
            </a:pPr>
            <a:r>
              <a:rPr sz="2000" dirty="0" err="1">
                <a:solidFill>
                  <a:srgbClr val="404040"/>
                </a:solidFill>
              </a:rPr>
              <a:t>Propuesta</a:t>
            </a:r>
            <a:r>
              <a:rPr sz="2000" dirty="0">
                <a:solidFill>
                  <a:srgbClr val="404040"/>
                </a:solidFill>
              </a:rPr>
              <a:t> de </a:t>
            </a:r>
            <a:r>
              <a:rPr sz="2000" dirty="0" err="1">
                <a:solidFill>
                  <a:srgbClr val="404040"/>
                </a:solidFill>
              </a:rPr>
              <a:t>reforma</a:t>
            </a:r>
            <a:r>
              <a:rPr sz="2000" dirty="0">
                <a:solidFill>
                  <a:srgbClr val="404040"/>
                </a:solidFill>
              </a:rPr>
              <a:t> a la </a:t>
            </a:r>
            <a:r>
              <a:rPr sz="2000" dirty="0" err="1">
                <a:solidFill>
                  <a:srgbClr val="404040"/>
                </a:solidFill>
              </a:rPr>
              <a:t>Ley</a:t>
            </a:r>
            <a:r>
              <a:rPr sz="2000" dirty="0">
                <a:solidFill>
                  <a:srgbClr val="404040"/>
                </a:solidFill>
              </a:rPr>
              <a:t> </a:t>
            </a:r>
            <a:r>
              <a:rPr sz="2000" dirty="0" err="1">
                <a:solidFill>
                  <a:srgbClr val="404040"/>
                </a:solidFill>
              </a:rPr>
              <a:t>para</a:t>
            </a:r>
            <a:r>
              <a:rPr sz="2000" dirty="0">
                <a:solidFill>
                  <a:srgbClr val="404040"/>
                </a:solidFill>
              </a:rPr>
              <a:t> la </a:t>
            </a:r>
            <a:r>
              <a:rPr sz="2000" dirty="0" err="1">
                <a:solidFill>
                  <a:srgbClr val="404040"/>
                </a:solidFill>
              </a:rPr>
              <a:t>gestión</a:t>
            </a:r>
            <a:r>
              <a:rPr sz="2000" dirty="0">
                <a:solidFill>
                  <a:srgbClr val="404040"/>
                </a:solidFill>
              </a:rPr>
              <a:t> integral de </a:t>
            </a:r>
            <a:r>
              <a:rPr sz="2000" dirty="0" err="1">
                <a:solidFill>
                  <a:srgbClr val="404040"/>
                </a:solidFill>
              </a:rPr>
              <a:t>residuos</a:t>
            </a:r>
            <a:r>
              <a:rPr sz="2000" dirty="0">
                <a:solidFill>
                  <a:srgbClr val="404040"/>
                </a:solidFill>
              </a:rPr>
              <a:t>. </a:t>
            </a:r>
          </a:p>
          <a:p>
            <a:pPr lvl="0" algn="just">
              <a:spcBef>
                <a:spcPts val="400"/>
              </a:spcBef>
              <a:defRPr sz="1800">
                <a:solidFill>
                  <a:srgbClr val="000000"/>
                </a:solidFill>
              </a:defRPr>
            </a:pPr>
            <a:endParaRPr sz="2000" dirty="0">
              <a:solidFill>
                <a:srgbClr val="404040"/>
              </a:solidFill>
            </a:endParaRPr>
          </a:p>
          <a:p>
            <a:pPr marL="248884" lvl="0" indent="-202847" algn="just">
              <a:spcBef>
                <a:spcPts val="400"/>
              </a:spcBef>
              <a:defRPr sz="1800">
                <a:solidFill>
                  <a:srgbClr val="000000"/>
                </a:solidFill>
              </a:defRPr>
            </a:pPr>
            <a:r>
              <a:rPr sz="2000" dirty="0" err="1">
                <a:solidFill>
                  <a:srgbClr val="404040"/>
                </a:solidFill>
              </a:rPr>
              <a:t>Ley</a:t>
            </a:r>
            <a:r>
              <a:rPr sz="2000" dirty="0">
                <a:solidFill>
                  <a:srgbClr val="404040"/>
                </a:solidFill>
              </a:rPr>
              <a:t> </a:t>
            </a:r>
            <a:r>
              <a:rPr sz="2000" dirty="0" err="1">
                <a:solidFill>
                  <a:srgbClr val="404040"/>
                </a:solidFill>
              </a:rPr>
              <a:t>para</a:t>
            </a:r>
            <a:r>
              <a:rPr sz="2000" dirty="0">
                <a:solidFill>
                  <a:srgbClr val="404040"/>
                </a:solidFill>
              </a:rPr>
              <a:t> la </a:t>
            </a:r>
            <a:r>
              <a:rPr sz="2000" dirty="0" err="1">
                <a:solidFill>
                  <a:srgbClr val="404040"/>
                </a:solidFill>
              </a:rPr>
              <a:t>gestión</a:t>
            </a:r>
            <a:r>
              <a:rPr sz="2000" dirty="0">
                <a:solidFill>
                  <a:srgbClr val="404040"/>
                </a:solidFill>
              </a:rPr>
              <a:t> </a:t>
            </a:r>
            <a:r>
              <a:rPr sz="2000" dirty="0" err="1">
                <a:solidFill>
                  <a:srgbClr val="404040"/>
                </a:solidFill>
              </a:rPr>
              <a:t>integrada</a:t>
            </a:r>
            <a:r>
              <a:rPr sz="2000" dirty="0">
                <a:solidFill>
                  <a:srgbClr val="404040"/>
                </a:solidFill>
              </a:rPr>
              <a:t> del </a:t>
            </a:r>
            <a:r>
              <a:rPr sz="2000" dirty="0" err="1">
                <a:solidFill>
                  <a:srgbClr val="404040"/>
                </a:solidFill>
              </a:rPr>
              <a:t>recurso</a:t>
            </a:r>
            <a:r>
              <a:rPr sz="2000" dirty="0">
                <a:solidFill>
                  <a:srgbClr val="404040"/>
                </a:solidFill>
              </a:rPr>
              <a:t> </a:t>
            </a:r>
            <a:r>
              <a:rPr sz="2000" dirty="0" err="1" smtClean="0">
                <a:solidFill>
                  <a:srgbClr val="404040"/>
                </a:solidFill>
              </a:rPr>
              <a:t>hídrico</a:t>
            </a:r>
            <a:r>
              <a:rPr lang="es-PA" sz="2000" dirty="0" smtClean="0">
                <a:solidFill>
                  <a:srgbClr val="000000"/>
                </a:solidFill>
              </a:rPr>
              <a:t>. Entre </a:t>
            </a:r>
            <a:r>
              <a:rPr lang="es-PA" sz="2000" dirty="0" smtClean="0"/>
              <a:t>otras</a:t>
            </a:r>
            <a:endParaRPr sz="2000" dirty="0">
              <a:solidFill>
                <a:srgbClr val="404040"/>
              </a:solidFill>
            </a:endParaRPr>
          </a:p>
        </p:txBody>
      </p:sp>
      <p:pic>
        <p:nvPicPr>
          <p:cNvPr id="66" name="image.png"/>
          <p:cNvPicPr/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579437" y="609600"/>
            <a:ext cx="7954963" cy="18288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hape 71"/>
          <p:cNvSpPr>
            <a:spLocks noGrp="1"/>
          </p:cNvSpPr>
          <p:nvPr>
            <p:ph type="body" idx="4294967295"/>
          </p:nvPr>
        </p:nvSpPr>
        <p:spPr>
          <a:xfrm>
            <a:off x="701675" y="1987550"/>
            <a:ext cx="7553325" cy="3921125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lvl="0">
              <a:spcBef>
                <a:spcPts val="400"/>
              </a:spcBef>
              <a:defRPr sz="1800">
                <a:solidFill>
                  <a:srgbClr val="000000"/>
                </a:solidFill>
              </a:defRPr>
            </a:pPr>
            <a:endParaRPr sz="2000">
              <a:solidFill>
                <a:srgbClr val="404040"/>
              </a:solidFill>
            </a:endParaRPr>
          </a:p>
          <a:p>
            <a:pPr lvl="0">
              <a:spcBef>
                <a:spcPts val="400"/>
              </a:spcBef>
              <a:defRPr sz="1800">
                <a:solidFill>
                  <a:srgbClr val="000000"/>
                </a:solidFill>
              </a:defRPr>
            </a:pPr>
            <a:endParaRPr sz="2000">
              <a:solidFill>
                <a:srgbClr val="404040"/>
              </a:solidFill>
            </a:endParaRPr>
          </a:p>
          <a:p>
            <a:pPr marL="248884" lvl="0" indent="-202847" algn="just">
              <a:spcBef>
                <a:spcPts val="400"/>
              </a:spcBef>
              <a:defRPr sz="1800">
                <a:solidFill>
                  <a:srgbClr val="000000"/>
                </a:solidFill>
              </a:defRPr>
            </a:pPr>
            <a:r>
              <a:rPr sz="2000">
                <a:solidFill>
                  <a:srgbClr val="404040"/>
                </a:solidFill>
              </a:rPr>
              <a:t>Alto déficit fiscal </a:t>
            </a:r>
          </a:p>
          <a:p>
            <a:pPr lvl="0" algn="just">
              <a:spcBef>
                <a:spcPts val="400"/>
              </a:spcBef>
              <a:defRPr sz="1800">
                <a:solidFill>
                  <a:srgbClr val="000000"/>
                </a:solidFill>
              </a:defRPr>
            </a:pPr>
            <a:endParaRPr sz="2000">
              <a:solidFill>
                <a:srgbClr val="404040"/>
              </a:solidFill>
            </a:endParaRPr>
          </a:p>
          <a:p>
            <a:pPr marL="248884" lvl="0" indent="-202847" algn="just">
              <a:spcBef>
                <a:spcPts val="400"/>
              </a:spcBef>
              <a:defRPr sz="1800">
                <a:solidFill>
                  <a:srgbClr val="000000"/>
                </a:solidFill>
              </a:defRPr>
            </a:pPr>
            <a:r>
              <a:rPr sz="2000">
                <a:solidFill>
                  <a:srgbClr val="404040"/>
                </a:solidFill>
              </a:rPr>
              <a:t>Temores descentralización (aumento de costos de servicios )</a:t>
            </a:r>
          </a:p>
          <a:p>
            <a:pPr lvl="0" algn="just">
              <a:spcBef>
                <a:spcPts val="400"/>
              </a:spcBef>
              <a:defRPr sz="1800">
                <a:solidFill>
                  <a:srgbClr val="000000"/>
                </a:solidFill>
              </a:defRPr>
            </a:pPr>
            <a:endParaRPr sz="2000">
              <a:solidFill>
                <a:srgbClr val="404040"/>
              </a:solidFill>
            </a:endParaRPr>
          </a:p>
          <a:p>
            <a:pPr marL="248884" lvl="0" indent="-202847" algn="just">
              <a:spcBef>
                <a:spcPts val="400"/>
              </a:spcBef>
              <a:defRPr sz="1800">
                <a:solidFill>
                  <a:srgbClr val="000000"/>
                </a:solidFill>
              </a:defRPr>
            </a:pPr>
            <a:r>
              <a:rPr sz="2000">
                <a:solidFill>
                  <a:srgbClr val="404040"/>
                </a:solidFill>
              </a:rPr>
              <a:t>Mala ejecución de los recursos por parte de las Municipalidades, temor de brindarle más.</a:t>
            </a:r>
          </a:p>
        </p:txBody>
      </p:sp>
      <p:pic>
        <p:nvPicPr>
          <p:cNvPr id="72" name="image.png"/>
          <p:cNvPicPr/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579437" y="609600"/>
            <a:ext cx="7954963" cy="18288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hape 74"/>
          <p:cNvSpPr>
            <a:spLocks noGrp="1"/>
          </p:cNvSpPr>
          <p:nvPr>
            <p:ph type="body" idx="4294967295"/>
          </p:nvPr>
        </p:nvSpPr>
        <p:spPr>
          <a:xfrm>
            <a:off x="701675" y="1987550"/>
            <a:ext cx="7553325" cy="3921125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248884" lvl="0" indent="-202847" algn="just">
              <a:spcBef>
                <a:spcPts val="400"/>
              </a:spcBef>
              <a:defRPr sz="1800">
                <a:solidFill>
                  <a:srgbClr val="000000"/>
                </a:solidFill>
              </a:defRPr>
            </a:pPr>
            <a:r>
              <a:rPr sz="2000">
                <a:solidFill>
                  <a:srgbClr val="404040"/>
                </a:solidFill>
              </a:rPr>
              <a:t>Mucho por hacer desde 3 campos:</a:t>
            </a:r>
          </a:p>
          <a:p>
            <a:pPr marL="182562" lvl="0" indent="-136525" algn="just">
              <a:spcBef>
                <a:spcPts val="400"/>
              </a:spcBef>
              <a:buSzTx/>
              <a:buNone/>
              <a:defRPr sz="1800">
                <a:solidFill>
                  <a:srgbClr val="000000"/>
                </a:solidFill>
              </a:defRPr>
            </a:pPr>
            <a:endParaRPr sz="2000">
              <a:solidFill>
                <a:srgbClr val="404040"/>
              </a:solidFill>
            </a:endParaRPr>
          </a:p>
          <a:p>
            <a:pPr marL="1218670" lvl="3" indent="-304270" algn="just">
              <a:spcBef>
                <a:spcPts val="400"/>
              </a:spcBef>
              <a:defRPr sz="1800">
                <a:solidFill>
                  <a:srgbClr val="000000"/>
                </a:solidFill>
              </a:defRPr>
            </a:pPr>
            <a:r>
              <a:rPr sz="2000">
                <a:solidFill>
                  <a:srgbClr val="404040"/>
                </a:solidFill>
              </a:rPr>
              <a:t>Perspectiva  polìtico y jurídica</a:t>
            </a:r>
          </a:p>
          <a:p>
            <a:pPr marL="1096962" lvl="3" indent="-182562" algn="just">
              <a:spcBef>
                <a:spcPts val="300"/>
              </a:spcBef>
              <a:defRPr sz="1800">
                <a:solidFill>
                  <a:srgbClr val="000000"/>
                </a:solidFill>
              </a:defRPr>
            </a:pPr>
            <a:endParaRPr sz="2000">
              <a:solidFill>
                <a:srgbClr val="404040"/>
              </a:solidFill>
            </a:endParaRPr>
          </a:p>
          <a:p>
            <a:pPr marL="1218670" lvl="3" indent="-304270" algn="just">
              <a:spcBef>
                <a:spcPts val="400"/>
              </a:spcBef>
              <a:defRPr sz="1800">
                <a:solidFill>
                  <a:srgbClr val="000000"/>
                </a:solidFill>
              </a:defRPr>
            </a:pPr>
            <a:r>
              <a:rPr sz="2000">
                <a:solidFill>
                  <a:srgbClr val="404040"/>
                </a:solidFill>
              </a:rPr>
              <a:t>Perspectiva administrativa</a:t>
            </a:r>
          </a:p>
          <a:p>
            <a:pPr marL="1096962" lvl="3" indent="-182562" algn="just">
              <a:spcBef>
                <a:spcPts val="300"/>
              </a:spcBef>
              <a:defRPr sz="1800">
                <a:solidFill>
                  <a:srgbClr val="000000"/>
                </a:solidFill>
              </a:defRPr>
            </a:pPr>
            <a:endParaRPr sz="2000">
              <a:solidFill>
                <a:srgbClr val="404040"/>
              </a:solidFill>
            </a:endParaRPr>
          </a:p>
          <a:p>
            <a:pPr marL="1218670" lvl="3" indent="-304270" algn="just">
              <a:spcBef>
                <a:spcPts val="400"/>
              </a:spcBef>
              <a:defRPr sz="1800">
                <a:solidFill>
                  <a:srgbClr val="000000"/>
                </a:solidFill>
              </a:defRPr>
            </a:pPr>
            <a:r>
              <a:rPr sz="2000">
                <a:solidFill>
                  <a:srgbClr val="404040"/>
                </a:solidFill>
              </a:rPr>
              <a:t>Perspectiva Financiera</a:t>
            </a:r>
          </a:p>
        </p:txBody>
      </p:sp>
      <p:pic>
        <p:nvPicPr>
          <p:cNvPr id="75" name="image.png"/>
          <p:cNvPicPr/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579437" y="609600"/>
            <a:ext cx="7954963" cy="13843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>
            <a:spLocks noGrp="1"/>
          </p:cNvSpPr>
          <p:nvPr>
            <p:ph type="body" idx="4294967295"/>
          </p:nvPr>
        </p:nvSpPr>
        <p:spPr>
          <a:xfrm>
            <a:off x="701675" y="1987550"/>
            <a:ext cx="7553325" cy="3921125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547687" lvl="1" indent="-182562" algn="just">
              <a:spcBef>
                <a:spcPts val="300"/>
              </a:spcBef>
              <a:defRPr sz="1800">
                <a:solidFill>
                  <a:srgbClr val="000000"/>
                </a:solidFill>
              </a:defRPr>
            </a:pPr>
            <a:endParaRPr sz="1200">
              <a:solidFill>
                <a:srgbClr val="404040"/>
              </a:solidFill>
            </a:endParaRPr>
          </a:p>
          <a:p>
            <a:pPr lvl="0" algn="just">
              <a:spcBef>
                <a:spcPts val="400"/>
              </a:spcBef>
              <a:defRPr sz="1800">
                <a:solidFill>
                  <a:srgbClr val="000000"/>
                </a:solidFill>
              </a:defRPr>
            </a:pPr>
            <a:endParaRPr sz="2000" b="1" i="1">
              <a:solidFill>
                <a:srgbClr val="404040"/>
              </a:solidFill>
            </a:endParaRPr>
          </a:p>
          <a:p>
            <a:pPr marL="248884" lvl="0" indent="-202847" algn="just">
              <a:spcBef>
                <a:spcPts val="400"/>
              </a:spcBef>
              <a:defRPr sz="1800">
                <a:solidFill>
                  <a:srgbClr val="000000"/>
                </a:solidFill>
              </a:defRPr>
            </a:pPr>
            <a:r>
              <a:rPr sz="2000" b="1" i="1">
                <a:solidFill>
                  <a:srgbClr val="404040"/>
                </a:solidFill>
              </a:rPr>
              <a:t>Modernización de la Administración Tributaria</a:t>
            </a:r>
            <a:r>
              <a:rPr sz="2000">
                <a:solidFill>
                  <a:srgbClr val="404040"/>
                </a:solidFill>
              </a:rPr>
              <a:t> </a:t>
            </a:r>
          </a:p>
          <a:p>
            <a:pPr lvl="0" algn="just">
              <a:spcBef>
                <a:spcPts val="400"/>
              </a:spcBef>
              <a:defRPr sz="1800">
                <a:solidFill>
                  <a:srgbClr val="000000"/>
                </a:solidFill>
              </a:defRPr>
            </a:pPr>
            <a:endParaRPr sz="2000">
              <a:solidFill>
                <a:srgbClr val="404040"/>
              </a:solidFill>
            </a:endParaRPr>
          </a:p>
          <a:p>
            <a:pPr marL="182562" lvl="0" indent="-136525" algn="just">
              <a:spcBef>
                <a:spcPts val="400"/>
              </a:spcBef>
              <a:buSzTx/>
              <a:buNone/>
              <a:defRPr sz="1800">
                <a:solidFill>
                  <a:srgbClr val="000000"/>
                </a:solidFill>
              </a:defRPr>
            </a:pPr>
            <a:endParaRPr sz="2000">
              <a:solidFill>
                <a:srgbClr val="404040"/>
              </a:solidFill>
            </a:endParaRPr>
          </a:p>
          <a:p>
            <a:pPr marL="248884" lvl="0" indent="-202847" algn="just">
              <a:spcBef>
                <a:spcPts val="400"/>
              </a:spcBef>
              <a:defRPr sz="1800">
                <a:solidFill>
                  <a:srgbClr val="000000"/>
                </a:solidFill>
              </a:defRPr>
            </a:pPr>
            <a:r>
              <a:rPr sz="2000" b="1" i="1">
                <a:solidFill>
                  <a:srgbClr val="404040"/>
                </a:solidFill>
              </a:rPr>
              <a:t>Implementación de tecnología, E – Gobierno</a:t>
            </a:r>
          </a:p>
        </p:txBody>
      </p:sp>
      <p:pic>
        <p:nvPicPr>
          <p:cNvPr id="80" name="image.png"/>
          <p:cNvPicPr/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579437" y="609600"/>
            <a:ext cx="7954963" cy="13843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Shape 82"/>
          <p:cNvSpPr>
            <a:spLocks noGrp="1"/>
          </p:cNvSpPr>
          <p:nvPr>
            <p:ph type="body" idx="4294967295"/>
          </p:nvPr>
        </p:nvSpPr>
        <p:spPr>
          <a:xfrm>
            <a:off x="701675" y="1987550"/>
            <a:ext cx="7553325" cy="3921125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1218670" lvl="3" indent="-304270">
              <a:lnSpc>
                <a:spcPct val="90000"/>
              </a:lnSpc>
              <a:spcBef>
                <a:spcPts val="400"/>
              </a:spcBef>
              <a:defRPr sz="1800">
                <a:solidFill>
                  <a:srgbClr val="000000"/>
                </a:solidFill>
              </a:defRPr>
            </a:pPr>
            <a:r>
              <a:rPr sz="2000">
                <a:solidFill>
                  <a:srgbClr val="404040"/>
                </a:solidFill>
              </a:rPr>
              <a:t>Aumentar la recaudación fiscal</a:t>
            </a:r>
          </a:p>
          <a:p>
            <a:pPr marL="1096962" lvl="3" indent="-182562">
              <a:lnSpc>
                <a:spcPct val="90000"/>
              </a:lnSpc>
              <a:spcBef>
                <a:spcPts val="300"/>
              </a:spcBef>
              <a:defRPr sz="1800">
                <a:solidFill>
                  <a:srgbClr val="000000"/>
                </a:solidFill>
              </a:defRPr>
            </a:pPr>
            <a:endParaRPr sz="2000">
              <a:solidFill>
                <a:srgbClr val="404040"/>
              </a:solidFill>
            </a:endParaRPr>
          </a:p>
          <a:p>
            <a:pPr marL="1218670" lvl="3" indent="-304270">
              <a:lnSpc>
                <a:spcPct val="90000"/>
              </a:lnSpc>
              <a:spcBef>
                <a:spcPts val="400"/>
              </a:spcBef>
              <a:defRPr sz="1800">
                <a:solidFill>
                  <a:srgbClr val="000000"/>
                </a:solidFill>
              </a:defRPr>
            </a:pPr>
            <a:r>
              <a:rPr sz="2000">
                <a:solidFill>
                  <a:srgbClr val="404040"/>
                </a:solidFill>
              </a:rPr>
              <a:t>Disminuir costos de Operación</a:t>
            </a:r>
          </a:p>
          <a:p>
            <a:pPr marL="1096962" lvl="3" indent="-182562">
              <a:lnSpc>
                <a:spcPct val="90000"/>
              </a:lnSpc>
              <a:spcBef>
                <a:spcPts val="300"/>
              </a:spcBef>
              <a:defRPr sz="1800">
                <a:solidFill>
                  <a:srgbClr val="000000"/>
                </a:solidFill>
              </a:defRPr>
            </a:pPr>
            <a:endParaRPr sz="2000">
              <a:solidFill>
                <a:srgbClr val="404040"/>
              </a:solidFill>
            </a:endParaRPr>
          </a:p>
          <a:p>
            <a:pPr marL="1218670" lvl="3" indent="-304270">
              <a:lnSpc>
                <a:spcPct val="90000"/>
              </a:lnSpc>
              <a:spcBef>
                <a:spcPts val="400"/>
              </a:spcBef>
              <a:defRPr sz="1800">
                <a:solidFill>
                  <a:srgbClr val="000000"/>
                </a:solidFill>
              </a:defRPr>
            </a:pPr>
            <a:r>
              <a:rPr sz="2000">
                <a:solidFill>
                  <a:srgbClr val="404040"/>
                </a:solidFill>
              </a:rPr>
              <a:t>Reducir  la burocracia</a:t>
            </a:r>
          </a:p>
          <a:p>
            <a:pPr marL="1096962" lvl="3" indent="-182562">
              <a:lnSpc>
                <a:spcPct val="90000"/>
              </a:lnSpc>
              <a:spcBef>
                <a:spcPts val="300"/>
              </a:spcBef>
              <a:defRPr sz="1800">
                <a:solidFill>
                  <a:srgbClr val="000000"/>
                </a:solidFill>
              </a:defRPr>
            </a:pPr>
            <a:endParaRPr sz="2000">
              <a:solidFill>
                <a:srgbClr val="404040"/>
              </a:solidFill>
            </a:endParaRPr>
          </a:p>
          <a:p>
            <a:pPr marL="1218670" lvl="3" indent="-304270">
              <a:lnSpc>
                <a:spcPct val="90000"/>
              </a:lnSpc>
              <a:spcBef>
                <a:spcPts val="400"/>
              </a:spcBef>
              <a:defRPr sz="1800">
                <a:solidFill>
                  <a:srgbClr val="000000"/>
                </a:solidFill>
              </a:defRPr>
            </a:pPr>
            <a:r>
              <a:rPr sz="2000">
                <a:solidFill>
                  <a:srgbClr val="404040"/>
                </a:solidFill>
              </a:rPr>
              <a:t>Aumentar la transparencia</a:t>
            </a:r>
          </a:p>
          <a:p>
            <a:pPr marL="1096962" lvl="3" indent="-182562">
              <a:lnSpc>
                <a:spcPct val="90000"/>
              </a:lnSpc>
              <a:spcBef>
                <a:spcPts val="300"/>
              </a:spcBef>
              <a:defRPr sz="1800">
                <a:solidFill>
                  <a:srgbClr val="000000"/>
                </a:solidFill>
              </a:defRPr>
            </a:pPr>
            <a:endParaRPr sz="2000">
              <a:solidFill>
                <a:srgbClr val="404040"/>
              </a:solidFill>
            </a:endParaRPr>
          </a:p>
          <a:p>
            <a:pPr marL="1218670" lvl="3" indent="-304270">
              <a:lnSpc>
                <a:spcPct val="90000"/>
              </a:lnSpc>
              <a:spcBef>
                <a:spcPts val="400"/>
              </a:spcBef>
              <a:defRPr sz="1800">
                <a:solidFill>
                  <a:srgbClr val="000000"/>
                </a:solidFill>
              </a:defRPr>
            </a:pPr>
            <a:r>
              <a:rPr sz="2000">
                <a:solidFill>
                  <a:srgbClr val="404040"/>
                </a:solidFill>
              </a:rPr>
              <a:t>Automatizar los procesos para eliminar las tareas innecesarias, duplicadas y engorrosas.</a:t>
            </a:r>
          </a:p>
        </p:txBody>
      </p:sp>
      <p:pic>
        <p:nvPicPr>
          <p:cNvPr id="83" name="image.png"/>
          <p:cNvPicPr/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579437" y="609600"/>
            <a:ext cx="7954963" cy="13843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>
            <a:spLocks noGrp="1"/>
          </p:cNvSpPr>
          <p:nvPr>
            <p:ph type="body" idx="4294967295"/>
          </p:nvPr>
        </p:nvSpPr>
        <p:spPr>
          <a:xfrm>
            <a:off x="701675" y="1987550"/>
            <a:ext cx="7553325" cy="3921125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248884" lvl="0" indent="-202847">
              <a:lnSpc>
                <a:spcPct val="90000"/>
              </a:lnSpc>
              <a:spcBef>
                <a:spcPts val="400"/>
              </a:spcBef>
              <a:defRPr sz="1800">
                <a:solidFill>
                  <a:srgbClr val="000000"/>
                </a:solidFill>
              </a:defRPr>
            </a:pPr>
            <a:r>
              <a:rPr sz="2000">
                <a:solidFill>
                  <a:srgbClr val="404040"/>
                </a:solidFill>
              </a:rPr>
              <a:t>Fortalecer el poder local, avanzar hacia la descentralización del Estado para favorecer la cercania de los ciudadanos en la toma de decisiones y su ejecución.</a:t>
            </a:r>
          </a:p>
          <a:p>
            <a:pPr lvl="0">
              <a:lnSpc>
                <a:spcPct val="90000"/>
              </a:lnSpc>
              <a:spcBef>
                <a:spcPts val="400"/>
              </a:spcBef>
              <a:defRPr sz="1800">
                <a:solidFill>
                  <a:srgbClr val="000000"/>
                </a:solidFill>
              </a:defRPr>
            </a:pPr>
            <a:endParaRPr sz="2000">
              <a:solidFill>
                <a:srgbClr val="404040"/>
              </a:solidFill>
            </a:endParaRPr>
          </a:p>
          <a:p>
            <a:pPr marL="248884" lvl="0" indent="-202847">
              <a:lnSpc>
                <a:spcPct val="90000"/>
              </a:lnSpc>
              <a:spcBef>
                <a:spcPts val="400"/>
              </a:spcBef>
              <a:defRPr sz="1800">
                <a:solidFill>
                  <a:srgbClr val="000000"/>
                </a:solidFill>
              </a:defRPr>
            </a:pPr>
            <a:r>
              <a:rPr sz="2000">
                <a:solidFill>
                  <a:srgbClr val="404040"/>
                </a:solidFill>
              </a:rPr>
              <a:t>Plantear un desarrollo regional con planificación y concertación, fortaleciendo las capacidades y competencias de estas en términos financieros, de recursos humanos y ejecución de obras.</a:t>
            </a:r>
          </a:p>
          <a:p>
            <a:pPr lvl="0">
              <a:lnSpc>
                <a:spcPct val="90000"/>
              </a:lnSpc>
              <a:spcBef>
                <a:spcPts val="400"/>
              </a:spcBef>
              <a:defRPr sz="1800">
                <a:solidFill>
                  <a:srgbClr val="000000"/>
                </a:solidFill>
              </a:defRPr>
            </a:pPr>
            <a:endParaRPr sz="2000">
              <a:solidFill>
                <a:srgbClr val="404040"/>
              </a:solidFill>
            </a:endParaRPr>
          </a:p>
          <a:p>
            <a:pPr marL="248884" lvl="0" indent="-202847">
              <a:lnSpc>
                <a:spcPct val="90000"/>
              </a:lnSpc>
              <a:spcBef>
                <a:spcPts val="400"/>
              </a:spcBef>
              <a:defRPr sz="1800">
                <a:solidFill>
                  <a:srgbClr val="000000"/>
                </a:solidFill>
              </a:defRPr>
            </a:pPr>
            <a:r>
              <a:rPr sz="2000">
                <a:solidFill>
                  <a:srgbClr val="404040"/>
                </a:solidFill>
              </a:rPr>
              <a:t>Trasladar a las regiones los servicios que hoy prestan las instituciones  del Estado, generalmente centralizadas en los grandes centros urbanos o nuestras capitales. </a:t>
            </a:r>
          </a:p>
        </p:txBody>
      </p:sp>
      <p:pic>
        <p:nvPicPr>
          <p:cNvPr id="86" name="image.png"/>
          <p:cNvPicPr/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579437" y="609600"/>
            <a:ext cx="7954963" cy="13843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image.png"/>
          <p:cNvPicPr/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4291012" y="3548062"/>
            <a:ext cx="4383088" cy="13843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 43"/>
          <p:cNvSpPr>
            <a:spLocks noGrp="1"/>
          </p:cNvSpPr>
          <p:nvPr>
            <p:ph type="body" idx="4294967295"/>
          </p:nvPr>
        </p:nvSpPr>
        <p:spPr>
          <a:xfrm>
            <a:off x="993775" y="2027237"/>
            <a:ext cx="7164388" cy="3473451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44450" algn="just">
              <a:spcBef>
                <a:spcPts val="700"/>
              </a:spcBef>
              <a:buSzTx/>
              <a:buNone/>
              <a:defRPr sz="3200"/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404040"/>
                </a:solidFill>
              </a:rPr>
              <a:t>¿Qué dificultades encuentran los procesos de descentralización en América Latina y el Caribe? </a:t>
            </a: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image.png"/>
          <p:cNvPicPr/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933450" y="742950"/>
            <a:ext cx="6515100" cy="1201738"/>
          </a:xfrm>
          <a:prstGeom prst="rect">
            <a:avLst/>
          </a:prstGeom>
          <a:ln w="12700">
            <a:miter lim="400000"/>
          </a:ln>
        </p:spPr>
      </p:pic>
      <p:sp>
        <p:nvSpPr>
          <p:cNvPr id="46" name="Shape 46"/>
          <p:cNvSpPr>
            <a:spLocks noGrp="1"/>
          </p:cNvSpPr>
          <p:nvPr>
            <p:ph type="body" idx="4294967295"/>
          </p:nvPr>
        </p:nvSpPr>
        <p:spPr>
          <a:xfrm>
            <a:off x="1266825" y="2278062"/>
            <a:ext cx="6400800" cy="3475038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lvl="0">
              <a:spcBef>
                <a:spcPts val="400"/>
              </a:spcBef>
              <a:defRPr sz="1800">
                <a:solidFill>
                  <a:srgbClr val="000000"/>
                </a:solidFill>
              </a:defRPr>
            </a:pPr>
            <a:endParaRPr>
              <a:solidFill>
                <a:srgbClr val="404040"/>
              </a:solidFill>
            </a:endParaRPr>
          </a:p>
          <a:p>
            <a:pPr marL="269169" lvl="0" indent="-223131">
              <a:defRPr sz="1800">
                <a:solidFill>
                  <a:srgbClr val="000000"/>
                </a:solidFill>
              </a:defRPr>
            </a:pPr>
            <a:r>
              <a:rPr sz="2200">
                <a:solidFill>
                  <a:srgbClr val="404040"/>
                </a:solidFill>
              </a:rPr>
              <a:t>Centralismo versus Descentralización</a:t>
            </a:r>
          </a:p>
          <a:p>
            <a:pPr marL="182562" lvl="0" indent="-136525">
              <a:spcBef>
                <a:spcPts val="400"/>
              </a:spcBef>
              <a:buSzTx/>
              <a:buNone/>
              <a:defRPr sz="1800">
                <a:solidFill>
                  <a:srgbClr val="000000"/>
                </a:solidFill>
              </a:defRPr>
            </a:pPr>
            <a:endParaRPr sz="2200">
              <a:solidFill>
                <a:srgbClr val="404040"/>
              </a:solidFill>
            </a:endParaRPr>
          </a:p>
          <a:p>
            <a:pPr marL="269169" lvl="0" indent="-223131">
              <a:defRPr sz="1800">
                <a:solidFill>
                  <a:srgbClr val="000000"/>
                </a:solidFill>
              </a:defRPr>
            </a:pPr>
            <a:r>
              <a:rPr sz="2200">
                <a:solidFill>
                  <a:srgbClr val="404040"/>
                </a:solidFill>
              </a:rPr>
              <a:t>Descentralizar: Pérdida de Poder</a:t>
            </a:r>
          </a:p>
          <a:p>
            <a:pPr marL="182562" lvl="0" indent="-136525">
              <a:spcBef>
                <a:spcPts val="400"/>
              </a:spcBef>
              <a:buSzTx/>
              <a:buNone/>
              <a:defRPr sz="1800">
                <a:solidFill>
                  <a:srgbClr val="000000"/>
                </a:solidFill>
              </a:defRPr>
            </a:pPr>
            <a:endParaRPr sz="2200">
              <a:solidFill>
                <a:srgbClr val="404040"/>
              </a:solidFill>
            </a:endParaRPr>
          </a:p>
          <a:p>
            <a:pPr marL="269169" lvl="0" indent="-223131">
              <a:defRPr sz="1800">
                <a:solidFill>
                  <a:srgbClr val="000000"/>
                </a:solidFill>
              </a:defRPr>
            </a:pPr>
            <a:r>
              <a:rPr sz="2200">
                <a:solidFill>
                  <a:srgbClr val="404040"/>
                </a:solidFill>
              </a:rPr>
              <a:t>Poco empoderamiento de las comunidadas</a:t>
            </a: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image.png"/>
          <p:cNvPicPr/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1085850" y="1390650"/>
            <a:ext cx="7326313" cy="418147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image.png"/>
          <p:cNvPicPr/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560387" y="742950"/>
            <a:ext cx="8212138" cy="1384300"/>
          </a:xfrm>
          <a:prstGeom prst="rect">
            <a:avLst/>
          </a:prstGeom>
          <a:ln w="12700">
            <a:miter lim="400000"/>
          </a:ln>
        </p:spPr>
      </p:pic>
      <p:pic>
        <p:nvPicPr>
          <p:cNvPr id="51" name="image.png"/>
          <p:cNvPicPr/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3197225" y="1858962"/>
            <a:ext cx="2997200" cy="45212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hape 53"/>
          <p:cNvSpPr>
            <a:spLocks noGrp="1"/>
          </p:cNvSpPr>
          <p:nvPr>
            <p:ph type="body" idx="4294967295"/>
          </p:nvPr>
        </p:nvSpPr>
        <p:spPr>
          <a:xfrm>
            <a:off x="1266825" y="2278062"/>
            <a:ext cx="6400800" cy="3475038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0" lvl="0" indent="44450" algn="just">
              <a:buSzTx/>
              <a:buNone/>
              <a:defRPr sz="1800">
                <a:solidFill>
                  <a:srgbClr val="000000"/>
                </a:solidFill>
              </a:defRPr>
            </a:pPr>
            <a:r>
              <a:rPr sz="2200" i="1">
                <a:solidFill>
                  <a:srgbClr val="404040"/>
                </a:solidFill>
              </a:rPr>
              <a:t>“La descentralización debe ser un proceso que responda a la madurez de la gestión institucional regional y local. No todas las regiones y municipios tienen condiciones </a:t>
            </a:r>
            <a:r>
              <a:rPr sz="2200" b="1" i="1">
                <a:solidFill>
                  <a:srgbClr val="404040"/>
                </a:solidFill>
              </a:rPr>
              <a:t>(institucionalidad:gobernanza) </a:t>
            </a:r>
            <a:r>
              <a:rPr sz="2200" i="1">
                <a:solidFill>
                  <a:srgbClr val="404040"/>
                </a:solidFill>
              </a:rPr>
              <a:t>para ir al mismo ritmo” </a:t>
            </a:r>
            <a:endParaRPr i="1">
              <a:solidFill>
                <a:srgbClr val="404040"/>
              </a:solidFill>
            </a:endParaRPr>
          </a:p>
          <a:p>
            <a:pPr marL="0" lvl="0" indent="44450" algn="just">
              <a:buSzTx/>
              <a:buNone/>
              <a:defRPr sz="1800">
                <a:solidFill>
                  <a:srgbClr val="000000"/>
                </a:solidFill>
              </a:defRPr>
            </a:pPr>
            <a:r>
              <a:rPr sz="2200">
                <a:solidFill>
                  <a:srgbClr val="404040"/>
                </a:solidFill>
              </a:rPr>
              <a:t>				        Miguel Sobrado </a:t>
            </a:r>
          </a:p>
        </p:txBody>
      </p:sp>
      <p:pic>
        <p:nvPicPr>
          <p:cNvPr id="54" name="image.png"/>
          <p:cNvPicPr/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188912" y="609600"/>
            <a:ext cx="9498013" cy="13843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/>
          </p:cNvSpPr>
          <p:nvPr>
            <p:ph type="body" idx="4294967295"/>
          </p:nvPr>
        </p:nvSpPr>
        <p:spPr>
          <a:xfrm>
            <a:off x="1266825" y="2278062"/>
            <a:ext cx="6400800" cy="3475038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269169" lvl="0" indent="-223131">
              <a:defRPr sz="1800">
                <a:solidFill>
                  <a:srgbClr val="000000"/>
                </a:solidFill>
              </a:defRPr>
            </a:pPr>
            <a:r>
              <a:rPr sz="2200">
                <a:solidFill>
                  <a:srgbClr val="404040"/>
                </a:solidFill>
              </a:rPr>
              <a:t>Fortalecimiento de la institucionalidad</a:t>
            </a:r>
          </a:p>
          <a:p>
            <a:pPr lvl="0">
              <a:spcBef>
                <a:spcPts val="400"/>
              </a:spcBef>
              <a:defRPr sz="1800">
                <a:solidFill>
                  <a:srgbClr val="000000"/>
                </a:solidFill>
              </a:defRPr>
            </a:pPr>
            <a:endParaRPr sz="2200">
              <a:solidFill>
                <a:srgbClr val="404040"/>
              </a:solidFill>
            </a:endParaRPr>
          </a:p>
          <a:p>
            <a:pPr marL="269169" lvl="0" indent="-223131">
              <a:defRPr sz="1800">
                <a:solidFill>
                  <a:srgbClr val="000000"/>
                </a:solidFill>
              </a:defRPr>
            </a:pPr>
            <a:r>
              <a:rPr sz="2200">
                <a:solidFill>
                  <a:srgbClr val="404040"/>
                </a:solidFill>
              </a:rPr>
              <a:t>Intercambio de mejores prácticas</a:t>
            </a:r>
          </a:p>
          <a:p>
            <a:pPr lvl="0">
              <a:spcBef>
                <a:spcPts val="400"/>
              </a:spcBef>
              <a:defRPr sz="1800">
                <a:solidFill>
                  <a:srgbClr val="000000"/>
                </a:solidFill>
              </a:defRPr>
            </a:pPr>
            <a:endParaRPr sz="2200">
              <a:solidFill>
                <a:srgbClr val="404040"/>
              </a:solidFill>
            </a:endParaRPr>
          </a:p>
          <a:p>
            <a:pPr marL="269169" lvl="0" indent="-223131">
              <a:defRPr sz="1800">
                <a:solidFill>
                  <a:srgbClr val="000000"/>
                </a:solidFill>
              </a:defRPr>
            </a:pPr>
            <a:r>
              <a:rPr sz="2200">
                <a:solidFill>
                  <a:srgbClr val="404040"/>
                </a:solidFill>
              </a:rPr>
              <a:t>Constitución de asociaciones de municipios regionales o nacionales.</a:t>
            </a:r>
          </a:p>
        </p:txBody>
      </p:sp>
      <p:pic>
        <p:nvPicPr>
          <p:cNvPr id="57" name="image.png"/>
          <p:cNvPicPr/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1262062" y="609600"/>
            <a:ext cx="6729413" cy="13843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>
            <a:spLocks noGrp="1"/>
          </p:cNvSpPr>
          <p:nvPr>
            <p:ph type="body" idx="4294967295"/>
          </p:nvPr>
        </p:nvSpPr>
        <p:spPr>
          <a:xfrm>
            <a:off x="701675" y="1987550"/>
            <a:ext cx="7553325" cy="3921125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248884" lvl="0" indent="-202847">
              <a:lnSpc>
                <a:spcPct val="80000"/>
              </a:lnSpc>
              <a:spcBef>
                <a:spcPts val="400"/>
              </a:spcBef>
              <a:defRPr sz="1800">
                <a:solidFill>
                  <a:srgbClr val="000000"/>
                </a:solidFill>
              </a:defRPr>
            </a:pPr>
            <a:r>
              <a:rPr sz="2000">
                <a:solidFill>
                  <a:srgbClr val="404040"/>
                </a:solidFill>
              </a:rPr>
              <a:t>Traslado de Administración del Impuesto de Bienes Inmuebles (1995), Ley N 7509, reformada por la Ley N 7729</a:t>
            </a:r>
          </a:p>
          <a:p>
            <a:pPr lvl="0">
              <a:lnSpc>
                <a:spcPct val="80000"/>
              </a:lnSpc>
              <a:spcBef>
                <a:spcPts val="400"/>
              </a:spcBef>
              <a:defRPr sz="1800">
                <a:solidFill>
                  <a:srgbClr val="000000"/>
                </a:solidFill>
              </a:defRPr>
            </a:pPr>
            <a:endParaRPr sz="2000">
              <a:solidFill>
                <a:srgbClr val="404040"/>
              </a:solidFill>
            </a:endParaRPr>
          </a:p>
          <a:p>
            <a:pPr marL="248884" lvl="0" indent="-202847">
              <a:lnSpc>
                <a:spcPct val="80000"/>
              </a:lnSpc>
              <a:spcBef>
                <a:spcPts val="400"/>
              </a:spcBef>
              <a:defRPr sz="1800">
                <a:solidFill>
                  <a:srgbClr val="000000"/>
                </a:solidFill>
              </a:defRPr>
            </a:pPr>
            <a:r>
              <a:rPr sz="2000">
                <a:solidFill>
                  <a:srgbClr val="404040"/>
                </a:solidFill>
              </a:rPr>
              <a:t>Promulgación del Código Municipal de 1998, fija competencias municipales</a:t>
            </a:r>
          </a:p>
          <a:p>
            <a:pPr lvl="0">
              <a:lnSpc>
                <a:spcPct val="80000"/>
              </a:lnSpc>
              <a:spcBef>
                <a:spcPts val="400"/>
              </a:spcBef>
              <a:defRPr sz="1800">
                <a:solidFill>
                  <a:srgbClr val="000000"/>
                </a:solidFill>
              </a:defRPr>
            </a:pPr>
            <a:endParaRPr sz="2000">
              <a:solidFill>
                <a:srgbClr val="404040"/>
              </a:solidFill>
            </a:endParaRPr>
          </a:p>
          <a:p>
            <a:pPr marL="248884" lvl="0" indent="-202847">
              <a:lnSpc>
                <a:spcPct val="80000"/>
              </a:lnSpc>
              <a:spcBef>
                <a:spcPts val="400"/>
              </a:spcBef>
              <a:defRPr sz="1800">
                <a:solidFill>
                  <a:srgbClr val="000000"/>
                </a:solidFill>
              </a:defRPr>
            </a:pPr>
            <a:r>
              <a:rPr sz="2000">
                <a:solidFill>
                  <a:srgbClr val="404040"/>
                </a:solidFill>
              </a:rPr>
              <a:t>Creación de Concejos Municipales de Distrito (Ley N 8173 de 2001), como unidades mínimas administrativo-territoriales del país. </a:t>
            </a:r>
          </a:p>
          <a:p>
            <a:pPr lvl="0">
              <a:lnSpc>
                <a:spcPct val="80000"/>
              </a:lnSpc>
              <a:spcBef>
                <a:spcPts val="400"/>
              </a:spcBef>
              <a:defRPr sz="1800">
                <a:solidFill>
                  <a:srgbClr val="000000"/>
                </a:solidFill>
              </a:defRPr>
            </a:pPr>
            <a:endParaRPr sz="2000">
              <a:solidFill>
                <a:srgbClr val="404040"/>
              </a:solidFill>
            </a:endParaRPr>
          </a:p>
          <a:p>
            <a:pPr marL="248884" lvl="0" indent="-202847">
              <a:lnSpc>
                <a:spcPct val="80000"/>
              </a:lnSpc>
              <a:spcBef>
                <a:spcPts val="400"/>
              </a:spcBef>
              <a:defRPr sz="1800">
                <a:solidFill>
                  <a:srgbClr val="000000"/>
                </a:solidFill>
              </a:defRPr>
            </a:pPr>
            <a:r>
              <a:rPr sz="2000">
                <a:solidFill>
                  <a:srgbClr val="404040"/>
                </a:solidFill>
              </a:rPr>
              <a:t>Reforma Constitucional del artículo 170 (Ley N 8106 DE 2001), estableció un inoperante sistema de traslado de recursos y competencias</a:t>
            </a:r>
          </a:p>
        </p:txBody>
      </p:sp>
      <p:pic>
        <p:nvPicPr>
          <p:cNvPr id="60" name="image.png"/>
          <p:cNvPicPr/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579437" y="609600"/>
            <a:ext cx="7954963" cy="13843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>
            <a:spLocks noGrp="1"/>
          </p:cNvSpPr>
          <p:nvPr>
            <p:ph type="body" idx="4294967295"/>
          </p:nvPr>
        </p:nvSpPr>
        <p:spPr>
          <a:xfrm>
            <a:off x="701675" y="1987550"/>
            <a:ext cx="7553325" cy="3921125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lvl="0">
              <a:spcBef>
                <a:spcPts val="400"/>
              </a:spcBef>
              <a:defRPr sz="1800">
                <a:solidFill>
                  <a:srgbClr val="000000"/>
                </a:solidFill>
              </a:defRPr>
            </a:pPr>
            <a:endParaRPr>
              <a:solidFill>
                <a:srgbClr val="404040"/>
              </a:solidFill>
            </a:endParaRPr>
          </a:p>
          <a:p>
            <a:pPr lvl="0">
              <a:spcBef>
                <a:spcPts val="400"/>
              </a:spcBef>
              <a:defRPr sz="1800">
                <a:solidFill>
                  <a:srgbClr val="000000"/>
                </a:solidFill>
              </a:defRPr>
            </a:pPr>
            <a:r>
              <a:rPr>
                <a:solidFill>
                  <a:srgbClr val="404040"/>
                </a:solidFill>
              </a:rPr>
              <a:t>Creación de un Fondo Vial Municipal a partir del 25% de los recursos recaudados por el Impuesto único a los combustibles en el marco del artículo 5 b) de la Ley de Simplificación de Eficiencia Tributaria N 8114 (2001)</a:t>
            </a:r>
          </a:p>
          <a:p>
            <a:pPr lvl="0">
              <a:spcBef>
                <a:spcPts val="400"/>
              </a:spcBef>
              <a:defRPr sz="1800">
                <a:solidFill>
                  <a:srgbClr val="000000"/>
                </a:solidFill>
              </a:defRPr>
            </a:pPr>
            <a:endParaRPr>
              <a:solidFill>
                <a:srgbClr val="404040"/>
              </a:solidFill>
            </a:endParaRPr>
          </a:p>
          <a:p>
            <a:pPr lvl="0">
              <a:spcBef>
                <a:spcPts val="400"/>
              </a:spcBef>
              <a:defRPr sz="1800">
                <a:solidFill>
                  <a:srgbClr val="000000"/>
                </a:solidFill>
              </a:defRPr>
            </a:pPr>
            <a:r>
              <a:rPr>
                <a:solidFill>
                  <a:srgbClr val="404040"/>
                </a:solidFill>
              </a:rPr>
              <a:t>Promulgación de la Ley N 8801 (mayo 2010) de Transferencias de Competencias, establece mecanismos para la implementación de la reforma constitucional del artículo 170.</a:t>
            </a:r>
          </a:p>
        </p:txBody>
      </p:sp>
      <p:pic>
        <p:nvPicPr>
          <p:cNvPr id="63" name="image.png"/>
          <p:cNvPicPr/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579437" y="609600"/>
            <a:ext cx="7954963" cy="13843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E67C8"/>
      </a:accent1>
      <a:accent2>
        <a:srgbClr val="5ECCF3"/>
      </a:accent2>
      <a:accent3>
        <a:srgbClr val="FFFFFF"/>
      </a:accent3>
      <a:accent4>
        <a:srgbClr val="000000"/>
      </a:accent4>
      <a:accent5>
        <a:srgbClr val="B2B8DE"/>
      </a:accent5>
      <a:accent6>
        <a:srgbClr val="55B9DC"/>
      </a:accent6>
      <a:hlink>
        <a:srgbClr val="0000FF"/>
      </a:hlink>
      <a:folHlink>
        <a:srgbClr val="FF00FF"/>
      </a:folHlink>
    </a:clrScheme>
    <a:fontScheme name="Default">
      <a:majorFont>
        <a:latin typeface="Helvetica"/>
        <a:ea typeface="Helvetica"/>
        <a:cs typeface="Helvetica"/>
      </a:majorFont>
      <a:minorFont>
        <a:latin typeface="Helvetica Neue"/>
        <a:ea typeface="Helvetica Neue"/>
        <a:cs typeface="Helvetica Neue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rgbClr val="4E67C8"/>
          </a:solidFill>
          <a:prstDash val="solid"/>
          <a:bevel/>
        </a:ln>
        <a:effectLst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Trebuchet MS"/>
            <a:ea typeface="Trebuchet MS"/>
            <a:cs typeface="Trebuchet MS"/>
            <a:sym typeface="Trebuchet M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4E67C8"/>
          </a:solidFill>
          <a:prstDash val="solid"/>
          <a:bevel/>
        </a:ln>
        <a:effectLst>
          <a:outerShdw blurRad="38100" dist="20000" dir="5400000" rotWithShape="0">
            <a:srgbClr val="000000">
              <a:alpha val="38000"/>
            </a:srgbClr>
          </a:outerShdw>
        </a:effectLst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Trebuchet MS"/>
            <a:ea typeface="Trebuchet MS"/>
            <a:cs typeface="Trebuchet MS"/>
            <a:sym typeface="Trebuchet M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E67C8"/>
      </a:accent1>
      <a:accent2>
        <a:srgbClr val="5ECCF3"/>
      </a:accent2>
      <a:accent3>
        <a:srgbClr val="FFFFFF"/>
      </a:accent3>
      <a:accent4>
        <a:srgbClr val="000000"/>
      </a:accent4>
      <a:accent5>
        <a:srgbClr val="B2B8DE"/>
      </a:accent5>
      <a:accent6>
        <a:srgbClr val="55B9DC"/>
      </a:accent6>
      <a:hlink>
        <a:srgbClr val="0000FF"/>
      </a:hlink>
      <a:folHlink>
        <a:srgbClr val="FF00FF"/>
      </a:folHlink>
    </a:clrScheme>
    <a:fontScheme name="Default">
      <a:majorFont>
        <a:latin typeface="Helvetica"/>
        <a:ea typeface="Helvetica"/>
        <a:cs typeface="Helvetica"/>
      </a:majorFont>
      <a:minorFont>
        <a:latin typeface="Helvetica Neue"/>
        <a:ea typeface="Helvetica Neue"/>
        <a:cs typeface="Helvetica Neue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rgbClr val="4E67C8"/>
          </a:solidFill>
          <a:prstDash val="solid"/>
          <a:bevel/>
        </a:ln>
        <a:effectLst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Trebuchet MS"/>
            <a:ea typeface="Trebuchet MS"/>
            <a:cs typeface="Trebuchet MS"/>
            <a:sym typeface="Trebuchet M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4E67C8"/>
          </a:solidFill>
          <a:prstDash val="solid"/>
          <a:bevel/>
        </a:ln>
        <a:effectLst>
          <a:outerShdw blurRad="38100" dist="20000" dir="5400000" rotWithShape="0">
            <a:srgbClr val="000000">
              <a:alpha val="38000"/>
            </a:srgbClr>
          </a:outerShdw>
        </a:effectLst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Trebuchet MS"/>
            <a:ea typeface="Trebuchet MS"/>
            <a:cs typeface="Trebuchet MS"/>
            <a:sym typeface="Trebuchet M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448</Words>
  <Application>Microsoft Office PowerPoint</Application>
  <PresentationFormat>Presentación en pantalla (4:3)</PresentationFormat>
  <Paragraphs>68</Paragraphs>
  <Slides>16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16</vt:i4>
      </vt:variant>
    </vt:vector>
  </HeadingPairs>
  <TitlesOfParts>
    <vt:vector size="17" baseType="lpstr">
      <vt:lpstr>Default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Luis F. Zamora</dc:creator>
  <cp:lastModifiedBy>Lzamora</cp:lastModifiedBy>
  <cp:revision>2</cp:revision>
  <dcterms:modified xsi:type="dcterms:W3CDTF">2015-06-10T15:19:49Z</dcterms:modified>
</cp:coreProperties>
</file>